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806_D7D46C4B.xml" ContentType="application/vnd.ms-powerpoint.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 id="2147483781" r:id="rId3"/>
    <p:sldMasterId id="2147483806" r:id="rId4"/>
  </p:sldMasterIdLst>
  <p:notesMasterIdLst>
    <p:notesMasterId r:id="rId51"/>
  </p:notesMasterIdLst>
  <p:sldIdLst>
    <p:sldId id="256" r:id="rId5"/>
    <p:sldId id="257" r:id="rId6"/>
    <p:sldId id="4569" r:id="rId7"/>
    <p:sldId id="2095" r:id="rId8"/>
    <p:sldId id="4566" r:id="rId9"/>
    <p:sldId id="1782" r:id="rId10"/>
    <p:sldId id="1783" r:id="rId11"/>
    <p:sldId id="1784" r:id="rId12"/>
    <p:sldId id="4392" r:id="rId13"/>
    <p:sldId id="4393" r:id="rId14"/>
    <p:sldId id="4394" r:id="rId15"/>
    <p:sldId id="2093" r:id="rId16"/>
    <p:sldId id="2092" r:id="rId17"/>
    <p:sldId id="261" r:id="rId18"/>
    <p:sldId id="273" r:id="rId19"/>
    <p:sldId id="262" r:id="rId20"/>
    <p:sldId id="2082" r:id="rId21"/>
    <p:sldId id="4567" r:id="rId22"/>
    <p:sldId id="297" r:id="rId23"/>
    <p:sldId id="4568" r:id="rId24"/>
    <p:sldId id="1284" r:id="rId25"/>
    <p:sldId id="1285" r:id="rId26"/>
    <p:sldId id="2089" r:id="rId27"/>
    <p:sldId id="2083" r:id="rId28"/>
    <p:sldId id="2085" r:id="rId29"/>
    <p:sldId id="2086" r:id="rId30"/>
    <p:sldId id="4572" r:id="rId31"/>
    <p:sldId id="274" r:id="rId32"/>
    <p:sldId id="2088" r:id="rId33"/>
    <p:sldId id="284" r:id="rId34"/>
    <p:sldId id="2091" r:id="rId35"/>
    <p:sldId id="4365" r:id="rId36"/>
    <p:sldId id="2090" r:id="rId37"/>
    <p:sldId id="4406" r:id="rId38"/>
    <p:sldId id="456" r:id="rId39"/>
    <p:sldId id="4573" r:id="rId40"/>
    <p:sldId id="4520" r:id="rId41"/>
    <p:sldId id="1884" r:id="rId42"/>
    <p:sldId id="4236" r:id="rId43"/>
    <p:sldId id="4574" r:id="rId44"/>
    <p:sldId id="4575" r:id="rId45"/>
    <p:sldId id="4570" r:id="rId46"/>
    <p:sldId id="2094" r:id="rId47"/>
    <p:sldId id="4571" r:id="rId48"/>
    <p:sldId id="276" r:id="rId49"/>
    <p:sldId id="299"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4" autoAdjust="0"/>
    <p:restoredTop sz="94660"/>
  </p:normalViewPr>
  <p:slideViewPr>
    <p:cSldViewPr snapToGrid="0">
      <p:cViewPr>
        <p:scale>
          <a:sx n="100" d="100"/>
          <a:sy n="100" d="100"/>
        </p:scale>
        <p:origin x="708"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omments/modernComment_806_D7D46C4B.xml><?xml version="1.0" encoding="utf-8"?>
<p188:cmLst xmlns:a="http://schemas.openxmlformats.org/drawingml/2006/main" xmlns:r="http://schemas.openxmlformats.org/officeDocument/2006/relationships" xmlns:p188="http://schemas.microsoft.com/office/powerpoint/2018/8/main">
  <p188:cm id="{D940F980-25E1-36A1-AAF6-8572CAE5C48C}" authorId="{93602C23-16FD-F968-F160-2285D3141555}" created="2018-09-20T18:35:12.060">
    <pc:sldMkLst xmlns:pc="http://schemas.microsoft.com/office/powerpoint/2013/main/command">
      <pc:docMk/>
      <pc:sldMk cId="3621022795" sldId="4282"/>
    </pc:sldMkLst>
    <p188:pos x="15875" y="15875"/>
    <p188:txBody>
      <a:bodyPr/>
      <a:lstStyle/>
      <a:p>
        <a:r>
          <a:rPr lang="en-US"/>
          <a:t>Highlight the items you want to talk about - highlight Javascript - think its' feature complee - highlight mobile - make point about embedded webview - SSO working across portfolio of apps - cache -</a:t>
        </a:r>
      </a:p>
    </p188:txBody>
  </p188:cm>
  <p188:cm id="{0D2BA528-848E-41EB-9095-950A23E7113E}" authorId="{3B1EFD68-C15B-AB7E-5770-823E76336C8E}" created="2019-04-29T03:25:23.974">
    <pc:sldMkLst xmlns:pc="http://schemas.microsoft.com/office/powerpoint/2013/main/command">
      <pc:docMk/>
      <pc:sldMk cId="3621022795" sldId="4282"/>
    </pc:sldMkLst>
    <p188:pos x="0" y="0"/>
    <p188:txBody>
      <a:bodyPr/>
      <a:lstStyle/>
      <a:p>
        <a:r>
          <a:rPr lang="en-US"/>
          <a:t>Add the point that the endpoint is OIDC certified</a:t>
        </a:r>
      </a:p>
    </p188:txBody>
  </p188:cm>
  <p188:cm id="{8FB11AF7-2D52-4F8D-9858-61A7D5EFAFF4}" authorId="{3B1EFD68-C15B-AB7E-5770-823E76336C8E}" created="2019-04-29T03:42:28.440">
    <pc:sldMkLst xmlns:pc="http://schemas.microsoft.com/office/powerpoint/2013/main/command">
      <pc:docMk/>
      <pc:sldMk cId="3621022795" sldId="4282"/>
    </pc:sldMkLst>
    <p188:pos x="0" y="0"/>
    <p188:txBody>
      <a:bodyPr/>
      <a:lstStyle/>
      <a:p>
        <a:r>
          <a:rPr lang="en-US"/>
          <a:t>Links to try where?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3/12/2019</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dirty="0"/>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D3714-B553-A044-BA72-366907BA36B5}" type="slidenum">
              <a:rPr lang="en-US" smtClean="0"/>
              <a:t>3</a:t>
            </a:fld>
            <a:endParaRPr lang="en-US" dirty="0"/>
          </a:p>
        </p:txBody>
      </p:sp>
    </p:spTree>
    <p:extLst>
      <p:ext uri="{BB962C8B-B14F-4D97-AF65-F5344CB8AC3E}">
        <p14:creationId xmlns:p14="http://schemas.microsoft.com/office/powerpoint/2010/main" val="602692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32</a:t>
            </a:fld>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74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idx="10"/>
          </p:nvPr>
        </p:nvSpPr>
        <p:spPr/>
        <p:txBody>
          <a:bodyPr/>
          <a:lstStyle/>
          <a:p>
            <a:pPr marL="0" marR="0" lvl="0" indent="0" algn="l" defTabSz="1845991"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12/3/2019 7:22 AM</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8459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600" b="0" i="0" u="none" strike="noStrike" kern="1200" cap="none" spc="0" normalizeH="0" baseline="0" noProof="0">
                <a:ln>
                  <a:noFill/>
                </a:ln>
                <a:solidFill>
                  <a:prstClr val="black"/>
                </a:solidFill>
                <a:effectLst/>
                <a:uLnTx/>
                <a:uFillTx/>
                <a:latin typeface="Calibri"/>
                <a:ea typeface="+mn-ea"/>
                <a:cs typeface="+mn-cs"/>
              </a:rPr>
              <a:pPr marL="0" marR="0" lvl="0" indent="0" algn="r" defTabSz="1845991" rtl="0" eaLnBrk="1" fontAlgn="auto" latinLnBrk="0" hangingPunct="1">
                <a:lnSpc>
                  <a:spcPct val="100000"/>
                </a:lnSpc>
                <a:spcBef>
                  <a:spcPts val="0"/>
                </a:spcBef>
                <a:spcAft>
                  <a:spcPts val="0"/>
                </a:spcAft>
                <a:buClrTx/>
                <a:buSzTx/>
                <a:buFontTx/>
                <a:buNone/>
                <a:tabLst/>
                <a:defRPr/>
              </a:pPr>
              <a:t>34</a:t>
            </a:fld>
            <a:endParaRPr kumimoji="0" lang="en-US" sz="26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65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12/3/2019 7:22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8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12/3/2019 7:26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5513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12/3/2019 7:25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10833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845383"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12/3/2019 7:25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46236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pPr>
              <a:spcBef>
                <a:spcPts val="600"/>
              </a:spcBef>
            </a:pPr>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1359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76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77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2385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861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943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12/3/2019 7:22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398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12/3/2019 7:22 AM</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24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548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58683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93316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58687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184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5481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314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84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5232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24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3428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98017197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194578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3392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08810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28883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7189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836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7061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9881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12/3/2019</a:t>
            </a:fld>
            <a:endParaRPr lang="en-US" dirty="0"/>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dirty="0"/>
          </a:p>
        </p:txBody>
      </p:sp>
    </p:spTree>
    <p:extLst>
      <p:ext uri="{BB962C8B-B14F-4D97-AF65-F5344CB8AC3E}">
        <p14:creationId xmlns:p14="http://schemas.microsoft.com/office/powerpoint/2010/main" val="128582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966358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865334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92840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1130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58pt Title/16pt Text -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59792"/>
            <a:ext cx="11653522" cy="979755"/>
          </a:xfrm>
        </p:spPr>
        <p:txBody>
          <a:bodyPr lIns="146304" tIns="91440" rIns="146304" bIns="91440"/>
          <a:lstStyle>
            <a:lvl1pPr>
              <a:lnSpc>
                <a:spcPts val="6176"/>
              </a:lnSpc>
              <a:defRPr sz="5294" baseline="0">
                <a:solidFill>
                  <a:schemeClr val="bg1"/>
                </a:solidFill>
              </a:defRPr>
            </a:lvl1pPr>
          </a:lstStyle>
          <a:p>
            <a:r>
              <a:rPr lang="en-US" dirty="0"/>
              <a:t>Title only</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1577536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38568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32527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1142742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94833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3068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10957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9551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2040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89441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9200569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9732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28343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1749581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0632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8189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3214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05773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149603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663051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15.emf"/><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theme" Target="../theme/theme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12/3/2019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826"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728104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12/3/2019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01741758"/>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58.emf"/><Relationship Id="rId26" Type="http://schemas.openxmlformats.org/officeDocument/2006/relationships/image" Target="../media/image66.emf"/><Relationship Id="rId39" Type="http://schemas.microsoft.com/office/2007/relationships/hdphoto" Target="../media/hdphoto1.wdp"/><Relationship Id="rId21" Type="http://schemas.openxmlformats.org/officeDocument/2006/relationships/image" Target="../media/image61.emf"/><Relationship Id="rId34" Type="http://schemas.openxmlformats.org/officeDocument/2006/relationships/image" Target="../media/image28.png"/><Relationship Id="rId42" Type="http://schemas.openxmlformats.org/officeDocument/2006/relationships/image" Target="../media/image45.emf"/><Relationship Id="rId47" Type="http://schemas.openxmlformats.org/officeDocument/2006/relationships/image" Target="../media/image50.svg"/><Relationship Id="rId50" Type="http://schemas.openxmlformats.org/officeDocument/2006/relationships/image" Target="../media/image72.png"/><Relationship Id="rId7" Type="http://schemas.openxmlformats.org/officeDocument/2006/relationships/image" Target="../media/image42.emf"/><Relationship Id="rId2" Type="http://schemas.openxmlformats.org/officeDocument/2006/relationships/notesSlide" Target="../notesSlides/notesSlide7.xml"/><Relationship Id="rId16" Type="http://schemas.openxmlformats.org/officeDocument/2006/relationships/image" Target="../media/image56.png"/><Relationship Id="rId29" Type="http://schemas.openxmlformats.org/officeDocument/2006/relationships/image" Target="../media/image69.svg"/><Relationship Id="rId11" Type="http://schemas.openxmlformats.org/officeDocument/2006/relationships/image" Target="../media/image36.png"/><Relationship Id="rId24" Type="http://schemas.openxmlformats.org/officeDocument/2006/relationships/image" Target="../media/image64.emf"/><Relationship Id="rId32" Type="http://schemas.openxmlformats.org/officeDocument/2006/relationships/image" Target="../media/image27.png"/><Relationship Id="rId37" Type="http://schemas.microsoft.com/office/2007/relationships/hdphoto" Target="../media/hdphoto4.wdp"/><Relationship Id="rId40" Type="http://schemas.openxmlformats.org/officeDocument/2006/relationships/image" Target="../media/image43.emf"/><Relationship Id="rId45" Type="http://schemas.openxmlformats.org/officeDocument/2006/relationships/image" Target="../media/image48.svg"/><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63.emf"/><Relationship Id="rId28" Type="http://schemas.openxmlformats.org/officeDocument/2006/relationships/image" Target="../media/image68.png"/><Relationship Id="rId36" Type="http://schemas.openxmlformats.org/officeDocument/2006/relationships/image" Target="../media/image29.png"/><Relationship Id="rId49" Type="http://schemas.openxmlformats.org/officeDocument/2006/relationships/image" Target="../media/image52.svg"/><Relationship Id="rId10" Type="http://schemas.openxmlformats.org/officeDocument/2006/relationships/image" Target="../media/image54.png"/><Relationship Id="rId19" Type="http://schemas.openxmlformats.org/officeDocument/2006/relationships/image" Target="../media/image59.emf"/><Relationship Id="rId31" Type="http://schemas.openxmlformats.org/officeDocument/2006/relationships/image" Target="../media/image71.svg"/><Relationship Id="rId44" Type="http://schemas.openxmlformats.org/officeDocument/2006/relationships/image" Target="../media/image47.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62.emf"/><Relationship Id="rId27" Type="http://schemas.openxmlformats.org/officeDocument/2006/relationships/image" Target="../media/image67.emf"/><Relationship Id="rId30" Type="http://schemas.openxmlformats.org/officeDocument/2006/relationships/image" Target="../media/image70.png"/><Relationship Id="rId35" Type="http://schemas.microsoft.com/office/2007/relationships/hdphoto" Target="../media/hdphoto3.wdp"/><Relationship Id="rId43" Type="http://schemas.openxmlformats.org/officeDocument/2006/relationships/image" Target="../media/image46.emf"/><Relationship Id="rId48" Type="http://schemas.openxmlformats.org/officeDocument/2006/relationships/image" Target="../media/image51.png"/><Relationship Id="rId8" Type="http://schemas.openxmlformats.org/officeDocument/2006/relationships/image" Target="../media/image53.png"/><Relationship Id="rId51" Type="http://schemas.openxmlformats.org/officeDocument/2006/relationships/image" Target="../media/image73.svg"/><Relationship Id="rId3" Type="http://schemas.openxmlformats.org/officeDocument/2006/relationships/image" Target="../media/image38.emf"/><Relationship Id="rId12" Type="http://schemas.openxmlformats.org/officeDocument/2006/relationships/image" Target="../media/image37.svg"/><Relationship Id="rId17" Type="http://schemas.openxmlformats.org/officeDocument/2006/relationships/image" Target="../media/image57.emf"/><Relationship Id="rId25" Type="http://schemas.openxmlformats.org/officeDocument/2006/relationships/image" Target="../media/image65.emf"/><Relationship Id="rId33" Type="http://schemas.microsoft.com/office/2007/relationships/hdphoto" Target="../media/hdphoto2.wdp"/><Relationship Id="rId38" Type="http://schemas.openxmlformats.org/officeDocument/2006/relationships/image" Target="../media/image26.png"/><Relationship Id="rId46" Type="http://schemas.openxmlformats.org/officeDocument/2006/relationships/image" Target="../media/image49.png"/><Relationship Id="rId20" Type="http://schemas.openxmlformats.org/officeDocument/2006/relationships/image" Target="../media/image60.emf"/><Relationship Id="rId41" Type="http://schemas.openxmlformats.org/officeDocument/2006/relationships/image" Target="../media/image44.emf"/><Relationship Id="rId1" Type="http://schemas.openxmlformats.org/officeDocument/2006/relationships/slideLayout" Target="../slideLayouts/slideLayout81.xml"/><Relationship Id="rId6" Type="http://schemas.openxmlformats.org/officeDocument/2006/relationships/image" Target="../media/image41.emf"/></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44.emf"/><Relationship Id="rId26" Type="http://schemas.openxmlformats.org/officeDocument/2006/relationships/image" Target="../media/image61.emf"/><Relationship Id="rId39" Type="http://schemas.openxmlformats.org/officeDocument/2006/relationships/image" Target="../media/image71.svg"/><Relationship Id="rId21" Type="http://schemas.openxmlformats.org/officeDocument/2006/relationships/image" Target="../media/image75.png"/><Relationship Id="rId34" Type="http://schemas.openxmlformats.org/officeDocument/2006/relationships/image" Target="../media/image72.png"/><Relationship Id="rId42" Type="http://schemas.openxmlformats.org/officeDocument/2006/relationships/image" Target="../media/image28.png"/><Relationship Id="rId47" Type="http://schemas.microsoft.com/office/2007/relationships/hdphoto" Target="../media/hdphoto1.wdp"/><Relationship Id="rId50" Type="http://schemas.openxmlformats.org/officeDocument/2006/relationships/image" Target="../media/image51.png"/><Relationship Id="rId7" Type="http://schemas.openxmlformats.org/officeDocument/2006/relationships/image" Target="../media/image42.emf"/><Relationship Id="rId2" Type="http://schemas.openxmlformats.org/officeDocument/2006/relationships/notesSlide" Target="../notesSlides/notesSlide8.xml"/><Relationship Id="rId16" Type="http://schemas.openxmlformats.org/officeDocument/2006/relationships/image" Target="../media/image56.png"/><Relationship Id="rId29" Type="http://schemas.openxmlformats.org/officeDocument/2006/relationships/image" Target="../media/image64.emf"/><Relationship Id="rId11" Type="http://schemas.openxmlformats.org/officeDocument/2006/relationships/image" Target="../media/image36.png"/><Relationship Id="rId24" Type="http://schemas.openxmlformats.org/officeDocument/2006/relationships/image" Target="../media/image59.emf"/><Relationship Id="rId32" Type="http://schemas.openxmlformats.org/officeDocument/2006/relationships/image" Target="../media/image68.png"/><Relationship Id="rId37" Type="http://schemas.openxmlformats.org/officeDocument/2006/relationships/image" Target="../media/image78.svg"/><Relationship Id="rId40" Type="http://schemas.openxmlformats.org/officeDocument/2006/relationships/image" Target="../media/image27.png"/><Relationship Id="rId45" Type="http://schemas.microsoft.com/office/2007/relationships/hdphoto" Target="../media/hdphoto4.wdp"/><Relationship Id="rId5" Type="http://schemas.openxmlformats.org/officeDocument/2006/relationships/image" Target="../media/image40.emf"/><Relationship Id="rId15" Type="http://schemas.openxmlformats.org/officeDocument/2006/relationships/image" Target="../media/image55.png"/><Relationship Id="rId23" Type="http://schemas.openxmlformats.org/officeDocument/2006/relationships/image" Target="../media/image76.svg"/><Relationship Id="rId28" Type="http://schemas.openxmlformats.org/officeDocument/2006/relationships/image" Target="../media/image62.emf"/><Relationship Id="rId36" Type="http://schemas.openxmlformats.org/officeDocument/2006/relationships/image" Target="../media/image77.png"/><Relationship Id="rId49" Type="http://schemas.openxmlformats.org/officeDocument/2006/relationships/image" Target="../media/image50.svg"/><Relationship Id="rId10" Type="http://schemas.openxmlformats.org/officeDocument/2006/relationships/image" Target="../media/image54.png"/><Relationship Id="rId19" Type="http://schemas.openxmlformats.org/officeDocument/2006/relationships/image" Target="../media/image45.emf"/><Relationship Id="rId31" Type="http://schemas.openxmlformats.org/officeDocument/2006/relationships/image" Target="../media/image66.emf"/><Relationship Id="rId44" Type="http://schemas.openxmlformats.org/officeDocument/2006/relationships/image" Target="../media/image29.png"/><Relationship Id="rId4" Type="http://schemas.openxmlformats.org/officeDocument/2006/relationships/image" Target="../media/image39.emf"/><Relationship Id="rId9" Type="http://schemas.openxmlformats.org/officeDocument/2006/relationships/image" Target="../media/image34.emf"/><Relationship Id="rId14" Type="http://schemas.openxmlformats.org/officeDocument/2006/relationships/image" Target="../media/image24.emf"/><Relationship Id="rId22" Type="http://schemas.openxmlformats.org/officeDocument/2006/relationships/image" Target="../media/image47.png"/><Relationship Id="rId27" Type="http://schemas.openxmlformats.org/officeDocument/2006/relationships/image" Target="../media/image67.emf"/><Relationship Id="rId30" Type="http://schemas.openxmlformats.org/officeDocument/2006/relationships/image" Target="../media/image65.emf"/><Relationship Id="rId35" Type="http://schemas.openxmlformats.org/officeDocument/2006/relationships/image" Target="../media/image73.svg"/><Relationship Id="rId43" Type="http://schemas.microsoft.com/office/2007/relationships/hdphoto" Target="../media/hdphoto3.wdp"/><Relationship Id="rId48" Type="http://schemas.openxmlformats.org/officeDocument/2006/relationships/image" Target="../media/image49.png"/><Relationship Id="rId8" Type="http://schemas.openxmlformats.org/officeDocument/2006/relationships/image" Target="../media/image53.png"/><Relationship Id="rId51" Type="http://schemas.openxmlformats.org/officeDocument/2006/relationships/image" Target="../media/image52.svg"/><Relationship Id="rId3" Type="http://schemas.openxmlformats.org/officeDocument/2006/relationships/image" Target="../media/image38.emf"/><Relationship Id="rId12" Type="http://schemas.openxmlformats.org/officeDocument/2006/relationships/image" Target="../media/image74.svg"/><Relationship Id="rId17" Type="http://schemas.openxmlformats.org/officeDocument/2006/relationships/image" Target="../media/image43.emf"/><Relationship Id="rId25" Type="http://schemas.openxmlformats.org/officeDocument/2006/relationships/image" Target="../media/image60.emf"/><Relationship Id="rId33" Type="http://schemas.openxmlformats.org/officeDocument/2006/relationships/image" Target="../media/image69.svg"/><Relationship Id="rId38" Type="http://schemas.openxmlformats.org/officeDocument/2006/relationships/image" Target="../media/image70.png"/><Relationship Id="rId46" Type="http://schemas.openxmlformats.org/officeDocument/2006/relationships/image" Target="../media/image26.png"/><Relationship Id="rId20" Type="http://schemas.openxmlformats.org/officeDocument/2006/relationships/image" Target="../media/image46.emf"/><Relationship Id="rId41" Type="http://schemas.microsoft.com/office/2007/relationships/hdphoto" Target="../media/hdphoto2.wdp"/><Relationship Id="rId1" Type="http://schemas.openxmlformats.org/officeDocument/2006/relationships/slideLayout" Target="../slideLayouts/slideLayout93.xml"/><Relationship Id="rId6" Type="http://schemas.openxmlformats.org/officeDocument/2006/relationships/image" Target="../media/image41.emf"/></Relationships>
</file>

<file path=ppt/slides/_rels/slide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jpe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getting-started" TargetMode="External"/><Relationship Id="rId2" Type="http://schemas.openxmlformats.org/officeDocument/2006/relationships/hyperlink" Target="https://docs.microsoft.com/en-us/azure/active-directory/identity-protection/overview-identity-protection"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99.png"/><Relationship Id="rId11" Type="http://schemas.microsoft.com/office/2018/10/relationships/comments" Target="../comments/modernComment_806_D7D46C4B.xml"/><Relationship Id="rId5" Type="http://schemas.openxmlformats.org/officeDocument/2006/relationships/image" Target="../media/image98.png"/><Relationship Id="rId10" Type="http://schemas.microsoft.com/office/2007/relationships/hdphoto" Target="../media/hdphoto6.wdp"/><Relationship Id="rId4" Type="http://schemas.openxmlformats.org/officeDocument/2006/relationships/image" Target="../media/image97.png"/><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23.emf"/></Relationships>
</file>

<file path=ppt/slides/_rels/slide3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jpeg"/><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57.xml"/><Relationship Id="rId5" Type="http://schemas.openxmlformats.org/officeDocument/2006/relationships/image" Target="../media/image118.emf"/><Relationship Id="rId4" Type="http://schemas.microsoft.com/office/2007/relationships/hdphoto" Target="../media/hdphoto7.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the-new-control-plane"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4.emf"/><Relationship Id="rId7" Type="http://schemas.openxmlformats.org/officeDocument/2006/relationships/image" Target="../media/image27.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26.png"/><Relationship Id="rId10" Type="http://schemas.microsoft.com/office/2007/relationships/hdphoto" Target="../media/hdphoto3.wdp"/><Relationship Id="rId4" Type="http://schemas.openxmlformats.org/officeDocument/2006/relationships/image" Target="../media/image25.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emf"/><Relationship Id="rId13" Type="http://schemas.microsoft.com/office/2007/relationships/hdphoto" Target="../media/hdphoto1.wdp"/><Relationship Id="rId1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24.emf"/><Relationship Id="rId12" Type="http://schemas.openxmlformats.org/officeDocument/2006/relationships/image" Target="../media/image26.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28.png"/><Relationship Id="rId1" Type="http://schemas.openxmlformats.org/officeDocument/2006/relationships/slideLayout" Target="../slideLayouts/slideLayout81.xml"/><Relationship Id="rId6" Type="http://schemas.openxmlformats.org/officeDocument/2006/relationships/image" Target="../media/image33.png"/><Relationship Id="rId11" Type="http://schemas.openxmlformats.org/officeDocument/2006/relationships/image" Target="../media/image37.svg"/><Relationship Id="rId5" Type="http://schemas.openxmlformats.org/officeDocument/2006/relationships/image" Target="../media/image32.png"/><Relationship Id="rId15" Type="http://schemas.microsoft.com/office/2007/relationships/hdphoto" Target="../media/hdphoto2.wdp"/><Relationship Id="rId10" Type="http://schemas.openxmlformats.org/officeDocument/2006/relationships/image" Target="../media/image36.png"/><Relationship Id="rId19" Type="http://schemas.microsoft.com/office/2007/relationships/hdphoto" Target="../media/hdphoto4.wdp"/><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1.emf"/><Relationship Id="rId13" Type="http://schemas.microsoft.com/office/2007/relationships/hdphoto" Target="../media/hdphoto2.wdp"/><Relationship Id="rId18" Type="http://schemas.openxmlformats.org/officeDocument/2006/relationships/image" Target="../media/image31.png"/><Relationship Id="rId3" Type="http://schemas.openxmlformats.org/officeDocument/2006/relationships/image" Target="../media/image30.png"/><Relationship Id="rId21" Type="http://schemas.openxmlformats.org/officeDocument/2006/relationships/image" Target="../media/image35.png"/><Relationship Id="rId7" Type="http://schemas.openxmlformats.org/officeDocument/2006/relationships/image" Target="../media/image40.emf"/><Relationship Id="rId12" Type="http://schemas.openxmlformats.org/officeDocument/2006/relationships/image" Target="../media/image27.png"/><Relationship Id="rId17" Type="http://schemas.microsoft.com/office/2007/relationships/hdphoto" Target="../media/hdphoto4.wdp"/><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4.emf"/><Relationship Id="rId1" Type="http://schemas.openxmlformats.org/officeDocument/2006/relationships/slideLayout" Target="../slideLayouts/slideLayout81.xml"/><Relationship Id="rId6" Type="http://schemas.openxmlformats.org/officeDocument/2006/relationships/image" Target="../media/image39.emf"/><Relationship Id="rId11" Type="http://schemas.microsoft.com/office/2007/relationships/hdphoto" Target="../media/hdphoto1.wdp"/><Relationship Id="rId24" Type="http://schemas.openxmlformats.org/officeDocument/2006/relationships/image" Target="../media/image33.png"/><Relationship Id="rId5" Type="http://schemas.openxmlformats.org/officeDocument/2006/relationships/image" Target="../media/image38.emf"/><Relationship Id="rId15" Type="http://schemas.microsoft.com/office/2007/relationships/hdphoto" Target="../media/hdphoto3.wdp"/><Relationship Id="rId23" Type="http://schemas.openxmlformats.org/officeDocument/2006/relationships/image" Target="../media/image37.sv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13" Type="http://schemas.openxmlformats.org/officeDocument/2006/relationships/image" Target="../media/image46.emf"/><Relationship Id="rId18" Type="http://schemas.openxmlformats.org/officeDocument/2006/relationships/image" Target="../media/image51.png"/><Relationship Id="rId26" Type="http://schemas.openxmlformats.org/officeDocument/2006/relationships/image" Target="../media/image29.png"/><Relationship Id="rId3" Type="http://schemas.openxmlformats.org/officeDocument/2006/relationships/image" Target="../media/image30.png"/><Relationship Id="rId21" Type="http://schemas.microsoft.com/office/2007/relationships/hdphoto" Target="../media/hdphoto1.wdp"/><Relationship Id="rId34" Type="http://schemas.openxmlformats.org/officeDocument/2006/relationships/image" Target="../media/image33.png"/><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svg"/><Relationship Id="rId25" Type="http://schemas.microsoft.com/office/2007/relationships/hdphoto" Target="../media/hdphoto3.wdp"/><Relationship Id="rId33" Type="http://schemas.openxmlformats.org/officeDocument/2006/relationships/image" Target="../media/image37.svg"/><Relationship Id="rId2" Type="http://schemas.openxmlformats.org/officeDocument/2006/relationships/notesSlide" Target="../notesSlides/notesSlide6.xml"/><Relationship Id="rId16" Type="http://schemas.openxmlformats.org/officeDocument/2006/relationships/image" Target="../media/image49.png"/><Relationship Id="rId20" Type="http://schemas.openxmlformats.org/officeDocument/2006/relationships/image" Target="../media/image26.png"/><Relationship Id="rId29" Type="http://schemas.openxmlformats.org/officeDocument/2006/relationships/image" Target="../media/image32.png"/><Relationship Id="rId1" Type="http://schemas.openxmlformats.org/officeDocument/2006/relationships/slideLayout" Target="../slideLayouts/slideLayout81.xml"/><Relationship Id="rId6" Type="http://schemas.openxmlformats.org/officeDocument/2006/relationships/image" Target="../media/image39.emf"/><Relationship Id="rId11" Type="http://schemas.openxmlformats.org/officeDocument/2006/relationships/image" Target="../media/image44.emf"/><Relationship Id="rId24" Type="http://schemas.openxmlformats.org/officeDocument/2006/relationships/image" Target="../media/image28.png"/><Relationship Id="rId32" Type="http://schemas.openxmlformats.org/officeDocument/2006/relationships/image" Target="../media/image36.png"/><Relationship Id="rId5" Type="http://schemas.openxmlformats.org/officeDocument/2006/relationships/image" Target="../media/image38.emf"/><Relationship Id="rId15" Type="http://schemas.openxmlformats.org/officeDocument/2006/relationships/image" Target="../media/image48.svg"/><Relationship Id="rId23" Type="http://schemas.microsoft.com/office/2007/relationships/hdphoto" Target="../media/hdphoto2.wdp"/><Relationship Id="rId28" Type="http://schemas.openxmlformats.org/officeDocument/2006/relationships/image" Target="../media/image31.png"/><Relationship Id="rId10" Type="http://schemas.openxmlformats.org/officeDocument/2006/relationships/image" Target="../media/image43.emf"/><Relationship Id="rId19" Type="http://schemas.openxmlformats.org/officeDocument/2006/relationships/image" Target="../media/image52.svg"/><Relationship Id="rId31" Type="http://schemas.openxmlformats.org/officeDocument/2006/relationships/image" Target="../media/image35.png"/><Relationship Id="rId4" Type="http://schemas.openxmlformats.org/officeDocument/2006/relationships/image" Target="../media/image24.emf"/><Relationship Id="rId9" Type="http://schemas.openxmlformats.org/officeDocument/2006/relationships/image" Target="../media/image42.emf"/><Relationship Id="rId14" Type="http://schemas.openxmlformats.org/officeDocument/2006/relationships/image" Target="../media/image47.png"/><Relationship Id="rId22" Type="http://schemas.openxmlformats.org/officeDocument/2006/relationships/image" Target="../media/image27.png"/><Relationship Id="rId27" Type="http://schemas.microsoft.com/office/2007/relationships/hdphoto" Target="../media/hdphoto4.wdp"/><Relationship Id="rId30" Type="http://schemas.openxmlformats.org/officeDocument/2006/relationships/image" Target="../media/image34.emf"/><Relationship Id="rId8"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cap="none" dirty="0">
                <a:solidFill>
                  <a:srgbClr val="0070C0"/>
                </a:solidFill>
                <a:latin typeface="Calibri"/>
                <a:cs typeface="Calibri"/>
              </a:rPr>
              <a:t>Azure AD for non-developers</a:t>
            </a:r>
            <a:br>
              <a:rPr lang="en-US" sz="3200" cap="none" dirty="0">
                <a:solidFill>
                  <a:srgbClr val="0070C0"/>
                </a:solidFill>
                <a:latin typeface="Calibri"/>
                <a:cs typeface="Calibri"/>
              </a:rPr>
            </a:br>
            <a:endParaRPr lang="en-US" sz="3200" cap="none" dirty="0">
              <a:solidFill>
                <a:srgbClr val="0070C0"/>
              </a:solidFill>
              <a:latin typeface="Calibri"/>
              <a:cs typeface="Calibri"/>
            </a:endParaRPr>
          </a:p>
        </p:txBody>
      </p:sp>
      <p:sp>
        <p:nvSpPr>
          <p:cNvPr id="3" name="Subtitle 2"/>
          <p:cNvSpPr>
            <a:spLocks noGrp="1"/>
          </p:cNvSpPr>
          <p:nvPr>
            <p:ph type="subTitle" idx="1"/>
          </p:nvPr>
        </p:nvSpPr>
        <p:spPr/>
        <p:txBody>
          <a:bodyPr>
            <a:normAutofit fontScale="85000" lnSpcReduction="20000"/>
          </a:bodyPr>
          <a:lstStyle/>
          <a:p>
            <a:endParaRPr lang="en-US" dirty="0"/>
          </a:p>
          <a:p>
            <a:r>
              <a:rPr lang="en-US" sz="2400" dirty="0"/>
              <a:t>Rory Braybrook</a:t>
            </a:r>
          </a:p>
          <a:p>
            <a:r>
              <a:rPr lang="en-US" sz="2400" dirty="0"/>
              <a:t>Microsoft Identity Architect</a:t>
            </a:r>
          </a:p>
          <a:p>
            <a:r>
              <a:rPr lang="en-US" sz="2400" dirty="0"/>
              <a:t>Microsoft MVP (Enterprise mobility)</a:t>
            </a:r>
          </a:p>
          <a:p>
            <a:r>
              <a:rPr lang="en-US" sz="2400" dirty="0"/>
              <a:t>@rbrayb</a:t>
            </a:r>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6" name="Group 335">
            <a:extLst>
              <a:ext uri="{FF2B5EF4-FFF2-40B4-BE49-F238E27FC236}">
                <a16:creationId xmlns:a16="http://schemas.microsoft.com/office/drawing/2014/main" id="{69A82B44-5B2D-4AA1-833F-2F6EDDDFD244}"/>
              </a:ext>
            </a:extLst>
          </p:cNvPr>
          <p:cNvGrpSpPr/>
          <p:nvPr/>
        </p:nvGrpSpPr>
        <p:grpSpPr>
          <a:xfrm>
            <a:off x="7111385" y="5129744"/>
            <a:ext cx="432015" cy="432015"/>
            <a:chOff x="5382481" y="1937866"/>
            <a:chExt cx="1143000" cy="1143000"/>
          </a:xfrm>
        </p:grpSpPr>
        <p:sp>
          <p:nvSpPr>
            <p:cNvPr id="337" name="Oval 336">
              <a:extLst>
                <a:ext uri="{FF2B5EF4-FFF2-40B4-BE49-F238E27FC236}">
                  <a16:creationId xmlns:a16="http://schemas.microsoft.com/office/drawing/2014/main" id="{BC23D08E-E83D-416D-9ED4-3BE61BF4ED3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8" name="Oval 337">
              <a:extLst>
                <a:ext uri="{FF2B5EF4-FFF2-40B4-BE49-F238E27FC236}">
                  <a16:creationId xmlns:a16="http://schemas.microsoft.com/office/drawing/2014/main" id="{435B5AB2-B0E2-46CC-BA2D-1762B7910CA7}"/>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39" name="Freeform: Shape 306">
              <a:extLst>
                <a:ext uri="{FF2B5EF4-FFF2-40B4-BE49-F238E27FC236}">
                  <a16:creationId xmlns:a16="http://schemas.microsoft.com/office/drawing/2014/main" id="{7728CCED-3D11-4705-BCE2-FA8FB1834015}"/>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0" name="Freeform: Shape 304">
              <a:extLst>
                <a:ext uri="{FF2B5EF4-FFF2-40B4-BE49-F238E27FC236}">
                  <a16:creationId xmlns:a16="http://schemas.microsoft.com/office/drawing/2014/main" id="{01CE2E77-9709-4E67-A48F-88AECD9C8844}"/>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C084D83A-1C00-4844-B03F-814D6DFCB78C}"/>
              </a:ext>
            </a:extLst>
          </p:cNvPr>
          <p:cNvGrpSpPr/>
          <p:nvPr/>
        </p:nvGrpSpPr>
        <p:grpSpPr>
          <a:xfrm>
            <a:off x="8722661" y="3322576"/>
            <a:ext cx="432015" cy="432015"/>
            <a:chOff x="7303803" y="1980788"/>
            <a:chExt cx="1143000" cy="1143000"/>
          </a:xfrm>
        </p:grpSpPr>
        <p:sp>
          <p:nvSpPr>
            <p:cNvPr id="342" name="Oval 341">
              <a:extLst>
                <a:ext uri="{FF2B5EF4-FFF2-40B4-BE49-F238E27FC236}">
                  <a16:creationId xmlns:a16="http://schemas.microsoft.com/office/drawing/2014/main" id="{D12ED496-070A-4856-869A-8C7BC9A017DD}"/>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3" name="Oval 342">
              <a:extLst>
                <a:ext uri="{FF2B5EF4-FFF2-40B4-BE49-F238E27FC236}">
                  <a16:creationId xmlns:a16="http://schemas.microsoft.com/office/drawing/2014/main" id="{F52B3B99-4921-406F-8868-519A9F12CB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4" name="Freeform: Shape 332">
              <a:extLst>
                <a:ext uri="{FF2B5EF4-FFF2-40B4-BE49-F238E27FC236}">
                  <a16:creationId xmlns:a16="http://schemas.microsoft.com/office/drawing/2014/main" id="{6641F959-4A10-4D0A-A451-7850F5AA883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5" name="Picture 344">
              <a:extLst>
                <a:ext uri="{FF2B5EF4-FFF2-40B4-BE49-F238E27FC236}">
                  <a16:creationId xmlns:a16="http://schemas.microsoft.com/office/drawing/2014/main" id="{8D9DFB4D-6E81-45BB-8CA8-885014396BFA}"/>
                </a:ext>
              </a:extLst>
            </p:cNvPr>
            <p:cNvPicPr>
              <a:picLocks noChangeAspect="1"/>
            </p:cNvPicPr>
            <p:nvPr/>
          </p:nvPicPr>
          <p:blipFill>
            <a:blip r:embed="rId3" cstate="print">
              <a:lum bright="83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346" name="Group 345">
            <a:extLst>
              <a:ext uri="{FF2B5EF4-FFF2-40B4-BE49-F238E27FC236}">
                <a16:creationId xmlns:a16="http://schemas.microsoft.com/office/drawing/2014/main" id="{8C683306-2D35-4295-9F25-2D6BC2176DBF}"/>
              </a:ext>
            </a:extLst>
          </p:cNvPr>
          <p:cNvGrpSpPr/>
          <p:nvPr/>
        </p:nvGrpSpPr>
        <p:grpSpPr>
          <a:xfrm>
            <a:off x="5262313" y="1839207"/>
            <a:ext cx="457200" cy="457200"/>
            <a:chOff x="3461159" y="1980788"/>
            <a:chExt cx="1143000" cy="1143000"/>
          </a:xfrm>
        </p:grpSpPr>
        <p:sp>
          <p:nvSpPr>
            <p:cNvPr id="347" name="Oval 346">
              <a:extLst>
                <a:ext uri="{FF2B5EF4-FFF2-40B4-BE49-F238E27FC236}">
                  <a16:creationId xmlns:a16="http://schemas.microsoft.com/office/drawing/2014/main" id="{5528EF69-875B-4614-AA0D-54E4710FB49F}"/>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1D0A970D-A6AE-41E4-9DCB-D31CAE0265D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49" name="Freeform: Shape 311">
              <a:extLst>
                <a:ext uri="{FF2B5EF4-FFF2-40B4-BE49-F238E27FC236}">
                  <a16:creationId xmlns:a16="http://schemas.microsoft.com/office/drawing/2014/main" id="{2C8FF89E-26EC-4FCC-BEE8-78DB79EAB38D}"/>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50" name="Picture 349">
              <a:extLst>
                <a:ext uri="{FF2B5EF4-FFF2-40B4-BE49-F238E27FC236}">
                  <a16:creationId xmlns:a16="http://schemas.microsoft.com/office/drawing/2014/main" id="{78B4C134-1BF8-4E58-9FEF-3B21C05C0145}"/>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51" name="Group 350">
            <a:extLst>
              <a:ext uri="{FF2B5EF4-FFF2-40B4-BE49-F238E27FC236}">
                <a16:creationId xmlns:a16="http://schemas.microsoft.com/office/drawing/2014/main" id="{F8EE5009-BF78-4463-9357-ACB36FEC1372}"/>
              </a:ext>
            </a:extLst>
          </p:cNvPr>
          <p:cNvGrpSpPr/>
          <p:nvPr/>
        </p:nvGrpSpPr>
        <p:grpSpPr>
          <a:xfrm>
            <a:off x="7297412" y="3768397"/>
            <a:ext cx="432015" cy="432015"/>
            <a:chOff x="8264466" y="3846864"/>
            <a:chExt cx="1143000" cy="1143000"/>
          </a:xfrm>
        </p:grpSpPr>
        <p:sp>
          <p:nvSpPr>
            <p:cNvPr id="352" name="Oval 351">
              <a:extLst>
                <a:ext uri="{FF2B5EF4-FFF2-40B4-BE49-F238E27FC236}">
                  <a16:creationId xmlns:a16="http://schemas.microsoft.com/office/drawing/2014/main" id="{63E2535B-E800-4A1F-815B-68BBBD68C67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53" name="Group 352">
              <a:extLst>
                <a:ext uri="{FF2B5EF4-FFF2-40B4-BE49-F238E27FC236}">
                  <a16:creationId xmlns:a16="http://schemas.microsoft.com/office/drawing/2014/main" id="{E5AB751A-7248-4BD5-B3F0-769203ABEEC3}"/>
                </a:ext>
              </a:extLst>
            </p:cNvPr>
            <p:cNvGrpSpPr/>
            <p:nvPr/>
          </p:nvGrpSpPr>
          <p:grpSpPr>
            <a:xfrm>
              <a:off x="8532489" y="3955366"/>
              <a:ext cx="606954" cy="950742"/>
              <a:chOff x="9233375" y="2727900"/>
              <a:chExt cx="408814" cy="640372"/>
            </a:xfrm>
          </p:grpSpPr>
          <p:sp>
            <p:nvSpPr>
              <p:cNvPr id="355" name="Oval 354">
                <a:extLst>
                  <a:ext uri="{FF2B5EF4-FFF2-40B4-BE49-F238E27FC236}">
                    <a16:creationId xmlns:a16="http://schemas.microsoft.com/office/drawing/2014/main" id="{C1B7D672-367C-4A42-904C-81F4565D221A}"/>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BCF05A5A-06EC-40B1-A32B-F3605D4A8085}"/>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54" name="Picture 353">
              <a:extLst>
                <a:ext uri="{FF2B5EF4-FFF2-40B4-BE49-F238E27FC236}">
                  <a16:creationId xmlns:a16="http://schemas.microsoft.com/office/drawing/2014/main" id="{ECDD1FA5-67E7-406B-8E98-075B5414C9BC}"/>
                </a:ext>
              </a:extLst>
            </p:cNvPr>
            <p:cNvPicPr>
              <a:picLocks noChangeAspect="1"/>
            </p:cNvPicPr>
            <p:nvPr/>
          </p:nvPicPr>
          <p:blipFill>
            <a:blip r:embed="rId5" cstate="print">
              <a:lum bright="89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57" name="Group 356">
            <a:extLst>
              <a:ext uri="{FF2B5EF4-FFF2-40B4-BE49-F238E27FC236}">
                <a16:creationId xmlns:a16="http://schemas.microsoft.com/office/drawing/2014/main" id="{D2E2427A-DAFD-4372-BF54-463B57329D49}"/>
              </a:ext>
            </a:extLst>
          </p:cNvPr>
          <p:cNvGrpSpPr/>
          <p:nvPr/>
        </p:nvGrpSpPr>
        <p:grpSpPr>
          <a:xfrm>
            <a:off x="6995222" y="1286177"/>
            <a:ext cx="432015" cy="432015"/>
            <a:chOff x="6343142" y="3846574"/>
            <a:chExt cx="1143000" cy="1143000"/>
          </a:xfrm>
        </p:grpSpPr>
        <p:sp>
          <p:nvSpPr>
            <p:cNvPr id="358" name="Oval 357">
              <a:extLst>
                <a:ext uri="{FF2B5EF4-FFF2-40B4-BE49-F238E27FC236}">
                  <a16:creationId xmlns:a16="http://schemas.microsoft.com/office/drawing/2014/main" id="{F0717B94-DBBD-4B5A-8241-55660BD9208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59" name="Oval 358">
              <a:extLst>
                <a:ext uri="{FF2B5EF4-FFF2-40B4-BE49-F238E27FC236}">
                  <a16:creationId xmlns:a16="http://schemas.microsoft.com/office/drawing/2014/main" id="{9646EE71-9BD7-46FE-9063-87E32576482F}"/>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Freeform: Shape 325">
              <a:extLst>
                <a:ext uri="{FF2B5EF4-FFF2-40B4-BE49-F238E27FC236}">
                  <a16:creationId xmlns:a16="http://schemas.microsoft.com/office/drawing/2014/main" id="{FFE4AA9B-8984-452E-8AE9-62919980C16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61" name="Picture 360">
              <a:extLst>
                <a:ext uri="{FF2B5EF4-FFF2-40B4-BE49-F238E27FC236}">
                  <a16:creationId xmlns:a16="http://schemas.microsoft.com/office/drawing/2014/main" id="{1043E125-629E-4065-8FA9-F799DF910213}"/>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62" name="Group 361">
            <a:extLst>
              <a:ext uri="{FF2B5EF4-FFF2-40B4-BE49-F238E27FC236}">
                <a16:creationId xmlns:a16="http://schemas.microsoft.com/office/drawing/2014/main" id="{7F3F7317-8920-408A-8EAA-388225184937}"/>
              </a:ext>
            </a:extLst>
          </p:cNvPr>
          <p:cNvGrpSpPr/>
          <p:nvPr/>
        </p:nvGrpSpPr>
        <p:grpSpPr>
          <a:xfrm>
            <a:off x="3705639" y="3041203"/>
            <a:ext cx="432015" cy="432015"/>
            <a:chOff x="4421820" y="3837665"/>
            <a:chExt cx="1143000" cy="1143000"/>
          </a:xfrm>
        </p:grpSpPr>
        <p:sp>
          <p:nvSpPr>
            <p:cNvPr id="363" name="Oval 362">
              <a:extLst>
                <a:ext uri="{FF2B5EF4-FFF2-40B4-BE49-F238E27FC236}">
                  <a16:creationId xmlns:a16="http://schemas.microsoft.com/office/drawing/2014/main" id="{85DC0D08-A571-4487-89A5-FF89F3C76AE3}"/>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64" name="Group 363">
              <a:extLst>
                <a:ext uri="{FF2B5EF4-FFF2-40B4-BE49-F238E27FC236}">
                  <a16:creationId xmlns:a16="http://schemas.microsoft.com/office/drawing/2014/main" id="{5BF0567D-2341-4FD0-BB82-49EDE7E717FC}"/>
                </a:ext>
              </a:extLst>
            </p:cNvPr>
            <p:cNvGrpSpPr/>
            <p:nvPr/>
          </p:nvGrpSpPr>
          <p:grpSpPr>
            <a:xfrm>
              <a:off x="4695928" y="3929384"/>
              <a:ext cx="606954" cy="950742"/>
              <a:chOff x="923401" y="1750320"/>
              <a:chExt cx="606954" cy="950742"/>
            </a:xfrm>
          </p:grpSpPr>
          <p:sp>
            <p:nvSpPr>
              <p:cNvPr id="366" name="Oval 365">
                <a:extLst>
                  <a:ext uri="{FF2B5EF4-FFF2-40B4-BE49-F238E27FC236}">
                    <a16:creationId xmlns:a16="http://schemas.microsoft.com/office/drawing/2014/main" id="{74C2CF2A-78B4-45F6-A5D0-D5C2AC0C71F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7" name="Freeform: Shape 320">
                <a:extLst>
                  <a:ext uri="{FF2B5EF4-FFF2-40B4-BE49-F238E27FC236}">
                    <a16:creationId xmlns:a16="http://schemas.microsoft.com/office/drawing/2014/main" id="{4AA61332-C103-46ED-953C-57ADED4F0763}"/>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65" name="Picture 364">
              <a:extLst>
                <a:ext uri="{FF2B5EF4-FFF2-40B4-BE49-F238E27FC236}">
                  <a16:creationId xmlns:a16="http://schemas.microsoft.com/office/drawing/2014/main" id="{AA61A397-1985-4472-AA92-77DFBDAE8539}"/>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68" name="Group 367">
            <a:extLst>
              <a:ext uri="{FF2B5EF4-FFF2-40B4-BE49-F238E27FC236}">
                <a16:creationId xmlns:a16="http://schemas.microsoft.com/office/drawing/2014/main" id="{78D629D4-5038-4814-AF88-1E4C7557A715}"/>
              </a:ext>
            </a:extLst>
          </p:cNvPr>
          <p:cNvGrpSpPr>
            <a:grpSpLocks noChangeAspect="1"/>
          </p:cNvGrpSpPr>
          <p:nvPr/>
        </p:nvGrpSpPr>
        <p:grpSpPr>
          <a:xfrm>
            <a:off x="5850644" y="4732215"/>
            <a:ext cx="516759" cy="516759"/>
            <a:chOff x="5301956" y="4678104"/>
            <a:chExt cx="914400" cy="914400"/>
          </a:xfrm>
        </p:grpSpPr>
        <p:sp>
          <p:nvSpPr>
            <p:cNvPr id="369" name="Oval 368">
              <a:extLst>
                <a:ext uri="{FF2B5EF4-FFF2-40B4-BE49-F238E27FC236}">
                  <a16:creationId xmlns:a16="http://schemas.microsoft.com/office/drawing/2014/main" id="{B1BD92BC-83E1-4BB7-83E1-490E48B5FE9E}"/>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0" name="Group 369">
              <a:extLst>
                <a:ext uri="{FF2B5EF4-FFF2-40B4-BE49-F238E27FC236}">
                  <a16:creationId xmlns:a16="http://schemas.microsoft.com/office/drawing/2014/main" id="{ABCC1B03-0F30-472D-ADD6-8A3620EDA460}"/>
                </a:ext>
              </a:extLst>
            </p:cNvPr>
            <p:cNvGrpSpPr>
              <a:grpSpLocks noChangeAspect="1"/>
            </p:cNvGrpSpPr>
            <p:nvPr/>
          </p:nvGrpSpPr>
          <p:grpSpPr>
            <a:xfrm>
              <a:off x="5416532" y="4898732"/>
              <a:ext cx="674706" cy="433016"/>
              <a:chOff x="8025136" y="7417948"/>
              <a:chExt cx="1135149" cy="728520"/>
            </a:xfrm>
          </p:grpSpPr>
          <p:sp>
            <p:nvSpPr>
              <p:cNvPr id="371" name="Freeform 7">
                <a:extLst>
                  <a:ext uri="{FF2B5EF4-FFF2-40B4-BE49-F238E27FC236}">
                    <a16:creationId xmlns:a16="http://schemas.microsoft.com/office/drawing/2014/main" id="{26B3805B-320D-4374-A6A7-7B2865FDF2C7}"/>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372" name="Group 371">
                <a:extLst>
                  <a:ext uri="{FF2B5EF4-FFF2-40B4-BE49-F238E27FC236}">
                    <a16:creationId xmlns:a16="http://schemas.microsoft.com/office/drawing/2014/main" id="{9865539F-10F9-454C-80DB-D28CBD926CDE}"/>
                  </a:ext>
                </a:extLst>
              </p:cNvPr>
              <p:cNvGrpSpPr/>
              <p:nvPr/>
            </p:nvGrpSpPr>
            <p:grpSpPr>
              <a:xfrm>
                <a:off x="8025136" y="7417948"/>
                <a:ext cx="1135149" cy="728520"/>
                <a:chOff x="8025136" y="7417948"/>
                <a:chExt cx="1135149" cy="728520"/>
              </a:xfrm>
            </p:grpSpPr>
            <p:sp>
              <p:nvSpPr>
                <p:cNvPr id="373" name="Freeform 40">
                  <a:extLst>
                    <a:ext uri="{FF2B5EF4-FFF2-40B4-BE49-F238E27FC236}">
                      <a16:creationId xmlns:a16="http://schemas.microsoft.com/office/drawing/2014/main" id="{D53063C1-278A-40CB-A09A-82A12F008F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374" name="Freeform 512">
                  <a:extLst>
                    <a:ext uri="{FF2B5EF4-FFF2-40B4-BE49-F238E27FC236}">
                      <a16:creationId xmlns:a16="http://schemas.microsoft.com/office/drawing/2014/main" id="{A0422144-D3FB-4E40-82F7-5B7C15B104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375" name="Group 374">
            <a:extLst>
              <a:ext uri="{FF2B5EF4-FFF2-40B4-BE49-F238E27FC236}">
                <a16:creationId xmlns:a16="http://schemas.microsoft.com/office/drawing/2014/main" id="{02DC45AC-A044-4248-AA23-555DA17CAB23}"/>
              </a:ext>
            </a:extLst>
          </p:cNvPr>
          <p:cNvGrpSpPr>
            <a:grpSpLocks noChangeAspect="1"/>
          </p:cNvGrpSpPr>
          <p:nvPr/>
        </p:nvGrpSpPr>
        <p:grpSpPr>
          <a:xfrm>
            <a:off x="8275490" y="5660286"/>
            <a:ext cx="516759" cy="516759"/>
            <a:chOff x="7488915" y="4160672"/>
            <a:chExt cx="914400" cy="914400"/>
          </a:xfrm>
        </p:grpSpPr>
        <p:sp>
          <p:nvSpPr>
            <p:cNvPr id="376" name="Oval 375">
              <a:extLst>
                <a:ext uri="{FF2B5EF4-FFF2-40B4-BE49-F238E27FC236}">
                  <a16:creationId xmlns:a16="http://schemas.microsoft.com/office/drawing/2014/main" id="{38260AC0-FA89-4FFE-B94F-CFCF06CF420D}"/>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77" name="Group 376">
              <a:extLst>
                <a:ext uri="{FF2B5EF4-FFF2-40B4-BE49-F238E27FC236}">
                  <a16:creationId xmlns:a16="http://schemas.microsoft.com/office/drawing/2014/main" id="{013A76C8-DCF6-4C6B-A78A-DFF9C5DFEDB3}"/>
                </a:ext>
              </a:extLst>
            </p:cNvPr>
            <p:cNvGrpSpPr>
              <a:grpSpLocks noChangeAspect="1"/>
            </p:cNvGrpSpPr>
            <p:nvPr/>
          </p:nvGrpSpPr>
          <p:grpSpPr>
            <a:xfrm>
              <a:off x="7725213" y="4317830"/>
              <a:ext cx="441804" cy="600084"/>
              <a:chOff x="11395930" y="2227184"/>
              <a:chExt cx="416827" cy="566158"/>
            </a:xfrm>
          </p:grpSpPr>
          <p:grpSp>
            <p:nvGrpSpPr>
              <p:cNvPr id="378" name="Group 377">
                <a:extLst>
                  <a:ext uri="{FF2B5EF4-FFF2-40B4-BE49-F238E27FC236}">
                    <a16:creationId xmlns:a16="http://schemas.microsoft.com/office/drawing/2014/main" id="{BFCA22BC-1E99-4F46-B74F-2ACAF2C0FF19}"/>
                  </a:ext>
                </a:extLst>
              </p:cNvPr>
              <p:cNvGrpSpPr/>
              <p:nvPr/>
            </p:nvGrpSpPr>
            <p:grpSpPr>
              <a:xfrm>
                <a:off x="11403418" y="2232104"/>
                <a:ext cx="401275" cy="530028"/>
                <a:chOff x="8817145" y="5862982"/>
                <a:chExt cx="200853" cy="338001"/>
              </a:xfrm>
            </p:grpSpPr>
            <p:sp>
              <p:nvSpPr>
                <p:cNvPr id="382" name="Rectangle 11">
                  <a:extLst>
                    <a:ext uri="{FF2B5EF4-FFF2-40B4-BE49-F238E27FC236}">
                      <a16:creationId xmlns:a16="http://schemas.microsoft.com/office/drawing/2014/main" id="{0F49E124-3CFA-4D8A-ABBE-A0E1329505FD}"/>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3" name="Rectangle 12">
                  <a:extLst>
                    <a:ext uri="{FF2B5EF4-FFF2-40B4-BE49-F238E27FC236}">
                      <a16:creationId xmlns:a16="http://schemas.microsoft.com/office/drawing/2014/main" id="{461DAF65-D2B7-4334-B918-6DD0AF9E63A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384" name="Freeform 17">
                  <a:extLst>
                    <a:ext uri="{FF2B5EF4-FFF2-40B4-BE49-F238E27FC236}">
                      <a16:creationId xmlns:a16="http://schemas.microsoft.com/office/drawing/2014/main" id="{A1A032E3-0CDF-4367-898E-41BECD12A5C2}"/>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379" name="Freeform 9">
                <a:extLst>
                  <a:ext uri="{FF2B5EF4-FFF2-40B4-BE49-F238E27FC236}">
                    <a16:creationId xmlns:a16="http://schemas.microsoft.com/office/drawing/2014/main" id="{2FE360D3-3BE2-46AB-87B5-B53AF2390639}"/>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80" name="Picture 379">
                <a:extLst>
                  <a:ext uri="{FF2B5EF4-FFF2-40B4-BE49-F238E27FC236}">
                    <a16:creationId xmlns:a16="http://schemas.microsoft.com/office/drawing/2014/main" id="{7DB301BF-5B4A-41F2-85C1-87613B00199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381" name="Oval 380">
                <a:extLst>
                  <a:ext uri="{FF2B5EF4-FFF2-40B4-BE49-F238E27FC236}">
                    <a16:creationId xmlns:a16="http://schemas.microsoft.com/office/drawing/2014/main" id="{30DB9A3C-EBEC-413A-A6EC-9B573CB5E092}"/>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385" name="Group 384">
            <a:extLst>
              <a:ext uri="{FF2B5EF4-FFF2-40B4-BE49-F238E27FC236}">
                <a16:creationId xmlns:a16="http://schemas.microsoft.com/office/drawing/2014/main" id="{D699A411-3199-4953-9765-E1BB9F581B15}"/>
              </a:ext>
            </a:extLst>
          </p:cNvPr>
          <p:cNvGrpSpPr/>
          <p:nvPr/>
        </p:nvGrpSpPr>
        <p:grpSpPr>
          <a:xfrm>
            <a:off x="9054544" y="1717324"/>
            <a:ext cx="516759" cy="516759"/>
            <a:chOff x="7770325" y="1952766"/>
            <a:chExt cx="1143000" cy="1143000"/>
          </a:xfrm>
        </p:grpSpPr>
        <p:sp>
          <p:nvSpPr>
            <p:cNvPr id="386" name="Oval 385">
              <a:extLst>
                <a:ext uri="{FF2B5EF4-FFF2-40B4-BE49-F238E27FC236}">
                  <a16:creationId xmlns:a16="http://schemas.microsoft.com/office/drawing/2014/main" id="{F2963C23-403B-43F9-BC45-924105F0FF20}"/>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7" name="Picture 386">
              <a:extLst>
                <a:ext uri="{FF2B5EF4-FFF2-40B4-BE49-F238E27FC236}">
                  <a16:creationId xmlns:a16="http://schemas.microsoft.com/office/drawing/2014/main" id="{CA577108-0132-4C43-AC2B-4A41BEDEDCA4}"/>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388" name="Picture 387">
              <a:extLst>
                <a:ext uri="{FF2B5EF4-FFF2-40B4-BE49-F238E27FC236}">
                  <a16:creationId xmlns:a16="http://schemas.microsoft.com/office/drawing/2014/main" id="{B5C2AB57-C3F1-43C3-8D59-35871AF5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389" name="Group 388">
            <a:extLst>
              <a:ext uri="{FF2B5EF4-FFF2-40B4-BE49-F238E27FC236}">
                <a16:creationId xmlns:a16="http://schemas.microsoft.com/office/drawing/2014/main" id="{293C413F-C536-4EAE-AA8C-85D9C162631A}"/>
              </a:ext>
            </a:extLst>
          </p:cNvPr>
          <p:cNvGrpSpPr/>
          <p:nvPr/>
        </p:nvGrpSpPr>
        <p:grpSpPr>
          <a:xfrm>
            <a:off x="10196424" y="3851209"/>
            <a:ext cx="516759" cy="516759"/>
            <a:chOff x="8785063" y="2988618"/>
            <a:chExt cx="1143000" cy="1143000"/>
          </a:xfrm>
        </p:grpSpPr>
        <p:grpSp>
          <p:nvGrpSpPr>
            <p:cNvPr id="390" name="Group 389">
              <a:extLst>
                <a:ext uri="{FF2B5EF4-FFF2-40B4-BE49-F238E27FC236}">
                  <a16:creationId xmlns:a16="http://schemas.microsoft.com/office/drawing/2014/main" id="{1E5511CF-EA1C-4010-8DD3-5F651921DD05}"/>
                </a:ext>
              </a:extLst>
            </p:cNvPr>
            <p:cNvGrpSpPr>
              <a:grpSpLocks noChangeAspect="1"/>
            </p:cNvGrpSpPr>
            <p:nvPr/>
          </p:nvGrpSpPr>
          <p:grpSpPr>
            <a:xfrm>
              <a:off x="8785063" y="2988618"/>
              <a:ext cx="1143000" cy="1143000"/>
              <a:chOff x="7212772" y="5496293"/>
              <a:chExt cx="914400" cy="914400"/>
            </a:xfrm>
          </p:grpSpPr>
          <p:sp>
            <p:nvSpPr>
              <p:cNvPr id="392" name="Oval 391">
                <a:extLst>
                  <a:ext uri="{FF2B5EF4-FFF2-40B4-BE49-F238E27FC236}">
                    <a16:creationId xmlns:a16="http://schemas.microsoft.com/office/drawing/2014/main" id="{C9BBCF37-848E-4FF9-A213-EA7550F86360}"/>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93" name="Freeform 7">
                <a:extLst>
                  <a:ext uri="{FF2B5EF4-FFF2-40B4-BE49-F238E27FC236}">
                    <a16:creationId xmlns:a16="http://schemas.microsoft.com/office/drawing/2014/main" id="{E0E83552-FE42-431F-A4E3-FCBD669A83F6}"/>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391" name="Picture 390">
              <a:extLst>
                <a:ext uri="{FF2B5EF4-FFF2-40B4-BE49-F238E27FC236}">
                  <a16:creationId xmlns:a16="http://schemas.microsoft.com/office/drawing/2014/main" id="{F8FC5666-4D7F-408D-AF36-35C0ED8F4B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311807"/>
              <a:ext cx="849212" cy="547766"/>
            </a:xfrm>
            <a:prstGeom prst="rect">
              <a:avLst/>
            </a:prstGeom>
          </p:spPr>
        </p:pic>
      </p:grpSp>
      <p:grpSp>
        <p:nvGrpSpPr>
          <p:cNvPr id="394" name="Group 393">
            <a:extLst>
              <a:ext uri="{FF2B5EF4-FFF2-40B4-BE49-F238E27FC236}">
                <a16:creationId xmlns:a16="http://schemas.microsoft.com/office/drawing/2014/main" id="{A45F48F9-B6C9-41C2-86A2-B86F21B9EEEC}"/>
              </a:ext>
            </a:extLst>
          </p:cNvPr>
          <p:cNvGrpSpPr/>
          <p:nvPr/>
        </p:nvGrpSpPr>
        <p:grpSpPr>
          <a:xfrm>
            <a:off x="9426197" y="4752988"/>
            <a:ext cx="475216" cy="475216"/>
            <a:chOff x="7996472" y="4632292"/>
            <a:chExt cx="1143000" cy="1143000"/>
          </a:xfrm>
        </p:grpSpPr>
        <p:sp>
          <p:nvSpPr>
            <p:cNvPr id="395" name="Oval 394">
              <a:extLst>
                <a:ext uri="{FF2B5EF4-FFF2-40B4-BE49-F238E27FC236}">
                  <a16:creationId xmlns:a16="http://schemas.microsoft.com/office/drawing/2014/main" id="{3C3ED44F-7C37-4F7C-B932-72FCBE412A41}"/>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6" name="Picture 395">
              <a:extLst>
                <a:ext uri="{FF2B5EF4-FFF2-40B4-BE49-F238E27FC236}">
                  <a16:creationId xmlns:a16="http://schemas.microsoft.com/office/drawing/2014/main" id="{3C92AEE6-5D6A-403F-94D3-14ABE7F6E13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397" name="Group 396">
            <a:extLst>
              <a:ext uri="{FF2B5EF4-FFF2-40B4-BE49-F238E27FC236}">
                <a16:creationId xmlns:a16="http://schemas.microsoft.com/office/drawing/2014/main" id="{7D0E7789-5712-4F11-B20A-AABBC376103B}"/>
              </a:ext>
            </a:extLst>
          </p:cNvPr>
          <p:cNvGrpSpPr>
            <a:grpSpLocks noChangeAspect="1"/>
          </p:cNvGrpSpPr>
          <p:nvPr/>
        </p:nvGrpSpPr>
        <p:grpSpPr>
          <a:xfrm>
            <a:off x="5038634" y="5651472"/>
            <a:ext cx="432015" cy="432015"/>
            <a:chOff x="5800549" y="3375773"/>
            <a:chExt cx="914400" cy="914400"/>
          </a:xfrm>
        </p:grpSpPr>
        <p:sp>
          <p:nvSpPr>
            <p:cNvPr id="398" name="Freeform 5">
              <a:extLst>
                <a:ext uri="{FF2B5EF4-FFF2-40B4-BE49-F238E27FC236}">
                  <a16:creationId xmlns:a16="http://schemas.microsoft.com/office/drawing/2014/main" id="{901E25B5-63AC-43DD-9832-11AAE0BABFE0}"/>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399" name="Freeform 131">
              <a:extLst>
                <a:ext uri="{FF2B5EF4-FFF2-40B4-BE49-F238E27FC236}">
                  <a16:creationId xmlns:a16="http://schemas.microsoft.com/office/drawing/2014/main" id="{7CA21D1E-1BA7-451B-842E-CA400EDAE21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03" name="Group 402">
            <a:extLst>
              <a:ext uri="{FF2B5EF4-FFF2-40B4-BE49-F238E27FC236}">
                <a16:creationId xmlns:a16="http://schemas.microsoft.com/office/drawing/2014/main" id="{150AB819-8CAE-4C46-8FB4-497146E06170}"/>
              </a:ext>
            </a:extLst>
          </p:cNvPr>
          <p:cNvGrpSpPr/>
          <p:nvPr/>
        </p:nvGrpSpPr>
        <p:grpSpPr>
          <a:xfrm>
            <a:off x="5057029" y="3556934"/>
            <a:ext cx="432014" cy="432014"/>
            <a:chOff x="2298257" y="3149636"/>
            <a:chExt cx="1143000" cy="1143000"/>
          </a:xfrm>
        </p:grpSpPr>
        <p:sp>
          <p:nvSpPr>
            <p:cNvPr id="404" name="Freeform 5">
              <a:extLst>
                <a:ext uri="{FF2B5EF4-FFF2-40B4-BE49-F238E27FC236}">
                  <a16:creationId xmlns:a16="http://schemas.microsoft.com/office/drawing/2014/main" id="{63245DAA-F636-4B6C-B650-5A04632A97E9}"/>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405" name="Picture 404">
              <a:extLst>
                <a:ext uri="{FF2B5EF4-FFF2-40B4-BE49-F238E27FC236}">
                  <a16:creationId xmlns:a16="http://schemas.microsoft.com/office/drawing/2014/main" id="{337750A9-0A2C-4E65-BC53-35A6A296E049}"/>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sp>
        <p:nvSpPr>
          <p:cNvPr id="413" name="Dotted Circle">
            <a:extLst>
              <a:ext uri="{FF2B5EF4-FFF2-40B4-BE49-F238E27FC236}">
                <a16:creationId xmlns:a16="http://schemas.microsoft.com/office/drawing/2014/main" id="{5E7E3C69-7219-4F9C-BC38-35693EDBD03C}"/>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450" name="Group 449">
            <a:extLst>
              <a:ext uri="{FF2B5EF4-FFF2-40B4-BE49-F238E27FC236}">
                <a16:creationId xmlns:a16="http://schemas.microsoft.com/office/drawing/2014/main" id="{FC5C1EBF-CF59-48C5-BE7E-9BBDA423A604}"/>
              </a:ext>
            </a:extLst>
          </p:cNvPr>
          <p:cNvGrpSpPr/>
          <p:nvPr/>
        </p:nvGrpSpPr>
        <p:grpSpPr>
          <a:xfrm>
            <a:off x="3134471" y="5269283"/>
            <a:ext cx="1080950" cy="1038521"/>
            <a:chOff x="3221327" y="5411300"/>
            <a:chExt cx="1102625" cy="1059345"/>
          </a:xfrm>
        </p:grpSpPr>
        <p:grpSp>
          <p:nvGrpSpPr>
            <p:cNvPr id="451" name="Group 450">
              <a:extLst>
                <a:ext uri="{FF2B5EF4-FFF2-40B4-BE49-F238E27FC236}">
                  <a16:creationId xmlns:a16="http://schemas.microsoft.com/office/drawing/2014/main" id="{E8B01802-5DA8-4D85-8376-90F38F117BC0}"/>
                </a:ext>
              </a:extLst>
            </p:cNvPr>
            <p:cNvGrpSpPr/>
            <p:nvPr/>
          </p:nvGrpSpPr>
          <p:grpSpPr>
            <a:xfrm>
              <a:off x="3221327" y="5756631"/>
              <a:ext cx="367510" cy="311388"/>
              <a:chOff x="4947743" y="5339803"/>
              <a:chExt cx="825499" cy="706436"/>
            </a:xfrm>
          </p:grpSpPr>
          <p:sp>
            <p:nvSpPr>
              <p:cNvPr id="477" name="Freeform 5">
                <a:extLst>
                  <a:ext uri="{FF2B5EF4-FFF2-40B4-BE49-F238E27FC236}">
                    <a16:creationId xmlns:a16="http://schemas.microsoft.com/office/drawing/2014/main" id="{BEFA0BBF-5FCC-428D-BC69-1CDC388EF4C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8" name="Freeform 6">
                <a:extLst>
                  <a:ext uri="{FF2B5EF4-FFF2-40B4-BE49-F238E27FC236}">
                    <a16:creationId xmlns:a16="http://schemas.microsoft.com/office/drawing/2014/main" id="{36B820EF-F842-48B0-9F72-78FAA59FC79E}"/>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79" name="Freeform 7">
                <a:extLst>
                  <a:ext uri="{FF2B5EF4-FFF2-40B4-BE49-F238E27FC236}">
                    <a16:creationId xmlns:a16="http://schemas.microsoft.com/office/drawing/2014/main" id="{6BB9BD34-C7FE-4946-921F-83494CC6727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0" name="Freeform 8">
                <a:extLst>
                  <a:ext uri="{FF2B5EF4-FFF2-40B4-BE49-F238E27FC236}">
                    <a16:creationId xmlns:a16="http://schemas.microsoft.com/office/drawing/2014/main" id="{3E58CED2-852B-4A35-811B-44A1FD623419}"/>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1" name="Line 9">
                <a:extLst>
                  <a:ext uri="{FF2B5EF4-FFF2-40B4-BE49-F238E27FC236}">
                    <a16:creationId xmlns:a16="http://schemas.microsoft.com/office/drawing/2014/main" id="{5A378559-80C3-46EC-AA98-D8C37E7B3C86}"/>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482" name="Line 10">
                <a:extLst>
                  <a:ext uri="{FF2B5EF4-FFF2-40B4-BE49-F238E27FC236}">
                    <a16:creationId xmlns:a16="http://schemas.microsoft.com/office/drawing/2014/main" id="{BC7AC32A-65F7-4AFE-AEBD-08F0B258E4CF}"/>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452" name="Group 451">
              <a:extLst>
                <a:ext uri="{FF2B5EF4-FFF2-40B4-BE49-F238E27FC236}">
                  <a16:creationId xmlns:a16="http://schemas.microsoft.com/office/drawing/2014/main" id="{E082E98F-CC1A-488D-922B-BD26ECB2272A}"/>
                </a:ext>
              </a:extLst>
            </p:cNvPr>
            <p:cNvGrpSpPr>
              <a:grpSpLocks noChangeAspect="1"/>
            </p:cNvGrpSpPr>
            <p:nvPr/>
          </p:nvGrpSpPr>
          <p:grpSpPr>
            <a:xfrm>
              <a:off x="3646206" y="6109142"/>
              <a:ext cx="272889" cy="361503"/>
              <a:chOff x="7063209" y="2163774"/>
              <a:chExt cx="658103" cy="834116"/>
            </a:xfrm>
          </p:grpSpPr>
          <p:sp>
            <p:nvSpPr>
              <p:cNvPr id="465" name="Freeform 29">
                <a:extLst>
                  <a:ext uri="{FF2B5EF4-FFF2-40B4-BE49-F238E27FC236}">
                    <a16:creationId xmlns:a16="http://schemas.microsoft.com/office/drawing/2014/main" id="{76AB82D3-8FD7-4C9A-9D7D-14A4F86A77E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6" name="Freeform 30">
                <a:extLst>
                  <a:ext uri="{FF2B5EF4-FFF2-40B4-BE49-F238E27FC236}">
                    <a16:creationId xmlns:a16="http://schemas.microsoft.com/office/drawing/2014/main" id="{F5FDEBD0-B4A8-4A55-9BA3-1FF0B8F5EDCE}"/>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7" name="Rectangle 31">
                <a:extLst>
                  <a:ext uri="{FF2B5EF4-FFF2-40B4-BE49-F238E27FC236}">
                    <a16:creationId xmlns:a16="http://schemas.microsoft.com/office/drawing/2014/main" id="{22969B0B-A414-4D89-9115-07BF0B96DA2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8" name="Rectangle 32">
                <a:extLst>
                  <a:ext uri="{FF2B5EF4-FFF2-40B4-BE49-F238E27FC236}">
                    <a16:creationId xmlns:a16="http://schemas.microsoft.com/office/drawing/2014/main" id="{B403B85A-E501-4A80-8C51-84225854013D}"/>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9" name="Rectangle 33">
                <a:extLst>
                  <a:ext uri="{FF2B5EF4-FFF2-40B4-BE49-F238E27FC236}">
                    <a16:creationId xmlns:a16="http://schemas.microsoft.com/office/drawing/2014/main" id="{3413FC3E-93B4-4C28-AEBE-2C41A225B70C}"/>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0" name="Freeform 34">
                <a:extLst>
                  <a:ext uri="{FF2B5EF4-FFF2-40B4-BE49-F238E27FC236}">
                    <a16:creationId xmlns:a16="http://schemas.microsoft.com/office/drawing/2014/main" id="{943DBA30-CB0C-4831-8412-93C595D7522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1" name="Line 35">
                <a:extLst>
                  <a:ext uri="{FF2B5EF4-FFF2-40B4-BE49-F238E27FC236}">
                    <a16:creationId xmlns:a16="http://schemas.microsoft.com/office/drawing/2014/main" id="{7BDF3F48-70AA-4064-98D4-EAFA47D575CA}"/>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2" name="Line 36">
                <a:extLst>
                  <a:ext uri="{FF2B5EF4-FFF2-40B4-BE49-F238E27FC236}">
                    <a16:creationId xmlns:a16="http://schemas.microsoft.com/office/drawing/2014/main" id="{6C517145-7ACB-4EDE-B809-CE7284C277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3" name="Line 37">
                <a:extLst>
                  <a:ext uri="{FF2B5EF4-FFF2-40B4-BE49-F238E27FC236}">
                    <a16:creationId xmlns:a16="http://schemas.microsoft.com/office/drawing/2014/main" id="{073A0E4E-FCD1-4ABD-91B3-E3C4915ABAFC}"/>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4" name="Line 38">
                <a:extLst>
                  <a:ext uri="{FF2B5EF4-FFF2-40B4-BE49-F238E27FC236}">
                    <a16:creationId xmlns:a16="http://schemas.microsoft.com/office/drawing/2014/main" id="{3F89DA36-C030-40F4-B6F6-C8BD380169D4}"/>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5" name="Line 39">
                <a:extLst>
                  <a:ext uri="{FF2B5EF4-FFF2-40B4-BE49-F238E27FC236}">
                    <a16:creationId xmlns:a16="http://schemas.microsoft.com/office/drawing/2014/main" id="{0A27A808-C065-419F-8A7A-A01148BEC6C7}"/>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76" name="Line 40">
                <a:extLst>
                  <a:ext uri="{FF2B5EF4-FFF2-40B4-BE49-F238E27FC236}">
                    <a16:creationId xmlns:a16="http://schemas.microsoft.com/office/drawing/2014/main" id="{DF270B52-887F-44AC-9B35-F18A94F5DA15}"/>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3" name="Group 452">
              <a:extLst>
                <a:ext uri="{FF2B5EF4-FFF2-40B4-BE49-F238E27FC236}">
                  <a16:creationId xmlns:a16="http://schemas.microsoft.com/office/drawing/2014/main" id="{74AE228A-1E70-42EE-B8FB-70853B91F7DB}"/>
                </a:ext>
              </a:extLst>
            </p:cNvPr>
            <p:cNvGrpSpPr/>
            <p:nvPr/>
          </p:nvGrpSpPr>
          <p:grpSpPr>
            <a:xfrm>
              <a:off x="3626018" y="5411300"/>
              <a:ext cx="303954" cy="249439"/>
              <a:chOff x="997724" y="2784661"/>
              <a:chExt cx="817590" cy="670956"/>
            </a:xfrm>
          </p:grpSpPr>
          <p:sp>
            <p:nvSpPr>
              <p:cNvPr id="459" name="Oval 5">
                <a:extLst>
                  <a:ext uri="{FF2B5EF4-FFF2-40B4-BE49-F238E27FC236}">
                    <a16:creationId xmlns:a16="http://schemas.microsoft.com/office/drawing/2014/main" id="{229A55B8-CDC3-4885-A6FB-6D06902227C9}"/>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0" name="Oval 6">
                <a:extLst>
                  <a:ext uri="{FF2B5EF4-FFF2-40B4-BE49-F238E27FC236}">
                    <a16:creationId xmlns:a16="http://schemas.microsoft.com/office/drawing/2014/main" id="{90075EB9-F204-41C0-BA89-91B9E335A5ED}"/>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1" name="Freeform 7">
                <a:extLst>
                  <a:ext uri="{FF2B5EF4-FFF2-40B4-BE49-F238E27FC236}">
                    <a16:creationId xmlns:a16="http://schemas.microsoft.com/office/drawing/2014/main" id="{F5974861-5641-4DF6-9E56-4D5066F0110A}"/>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2" name="Oval 8">
                <a:extLst>
                  <a:ext uri="{FF2B5EF4-FFF2-40B4-BE49-F238E27FC236}">
                    <a16:creationId xmlns:a16="http://schemas.microsoft.com/office/drawing/2014/main" id="{17337EBF-5753-45C5-8D22-3D8E3DDE6A31}"/>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3" name="Freeform 9">
                <a:extLst>
                  <a:ext uri="{FF2B5EF4-FFF2-40B4-BE49-F238E27FC236}">
                    <a16:creationId xmlns:a16="http://schemas.microsoft.com/office/drawing/2014/main" id="{EF6439E0-5EA3-4E1D-8F6A-B018005D89E0}"/>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464" name="Freeform 10">
                <a:extLst>
                  <a:ext uri="{FF2B5EF4-FFF2-40B4-BE49-F238E27FC236}">
                    <a16:creationId xmlns:a16="http://schemas.microsoft.com/office/drawing/2014/main" id="{A6D6861C-2F49-49A7-A522-FF92935801EA}"/>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454" name="Group 453">
              <a:extLst>
                <a:ext uri="{FF2B5EF4-FFF2-40B4-BE49-F238E27FC236}">
                  <a16:creationId xmlns:a16="http://schemas.microsoft.com/office/drawing/2014/main" id="{67266842-B75D-4401-9A11-A21B92D10170}"/>
                </a:ext>
              </a:extLst>
            </p:cNvPr>
            <p:cNvGrpSpPr>
              <a:grpSpLocks noChangeAspect="1"/>
            </p:cNvGrpSpPr>
            <p:nvPr/>
          </p:nvGrpSpPr>
          <p:grpSpPr>
            <a:xfrm>
              <a:off x="3996485" y="5750937"/>
              <a:ext cx="327467" cy="322767"/>
              <a:chOff x="9168011" y="5170699"/>
              <a:chExt cx="665163" cy="655622"/>
            </a:xfrm>
          </p:grpSpPr>
          <p:sp>
            <p:nvSpPr>
              <p:cNvPr id="455" name="Freeform 44">
                <a:extLst>
                  <a:ext uri="{FF2B5EF4-FFF2-40B4-BE49-F238E27FC236}">
                    <a16:creationId xmlns:a16="http://schemas.microsoft.com/office/drawing/2014/main" id="{9F8240A1-7CE3-4A33-9127-CC760334231E}"/>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6" name="Freeform 45">
                <a:extLst>
                  <a:ext uri="{FF2B5EF4-FFF2-40B4-BE49-F238E27FC236}">
                    <a16:creationId xmlns:a16="http://schemas.microsoft.com/office/drawing/2014/main" id="{280F93C9-BECC-4DA7-9B0D-FC04AEE83E3E}"/>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7" name="Freeform 46">
                <a:extLst>
                  <a:ext uri="{FF2B5EF4-FFF2-40B4-BE49-F238E27FC236}">
                    <a16:creationId xmlns:a16="http://schemas.microsoft.com/office/drawing/2014/main" id="{8345FDC6-F7EB-4991-B240-4B160E9A9EE3}"/>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458" name="Freeform 47">
                <a:extLst>
                  <a:ext uri="{FF2B5EF4-FFF2-40B4-BE49-F238E27FC236}">
                    <a16:creationId xmlns:a16="http://schemas.microsoft.com/office/drawing/2014/main" id="{3B58FBB8-24E8-459B-A1D7-DFEF32322BCC}"/>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483" name="Text">
            <a:extLst>
              <a:ext uri="{FF2B5EF4-FFF2-40B4-BE49-F238E27FC236}">
                <a16:creationId xmlns:a16="http://schemas.microsoft.com/office/drawing/2014/main" id="{94221481-3662-4D88-853D-2047C7F3ACAC}"/>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484" name="Group 483">
            <a:extLst>
              <a:ext uri="{FF2B5EF4-FFF2-40B4-BE49-F238E27FC236}">
                <a16:creationId xmlns:a16="http://schemas.microsoft.com/office/drawing/2014/main" id="{7772B18D-9DB8-49A0-A5FE-4306A4E65E53}"/>
              </a:ext>
            </a:extLst>
          </p:cNvPr>
          <p:cNvGrpSpPr>
            <a:grpSpLocks noChangeAspect="1"/>
          </p:cNvGrpSpPr>
          <p:nvPr/>
        </p:nvGrpSpPr>
        <p:grpSpPr>
          <a:xfrm>
            <a:off x="3568603" y="758102"/>
            <a:ext cx="516759" cy="516759"/>
            <a:chOff x="5932610" y="2325701"/>
            <a:chExt cx="914400" cy="914400"/>
          </a:xfrm>
        </p:grpSpPr>
        <p:sp>
          <p:nvSpPr>
            <p:cNvPr id="485" name="Oval 484">
              <a:extLst>
                <a:ext uri="{FF2B5EF4-FFF2-40B4-BE49-F238E27FC236}">
                  <a16:creationId xmlns:a16="http://schemas.microsoft.com/office/drawing/2014/main" id="{3B66090A-B176-43DF-9096-4D69FDC52C1D}"/>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86" name="Group 485">
              <a:extLst>
                <a:ext uri="{FF2B5EF4-FFF2-40B4-BE49-F238E27FC236}">
                  <a16:creationId xmlns:a16="http://schemas.microsoft.com/office/drawing/2014/main" id="{C42CA180-BA59-45DB-882D-607C11BB1D7D}"/>
                </a:ext>
              </a:extLst>
            </p:cNvPr>
            <p:cNvGrpSpPr>
              <a:grpSpLocks noChangeAspect="1"/>
            </p:cNvGrpSpPr>
            <p:nvPr/>
          </p:nvGrpSpPr>
          <p:grpSpPr>
            <a:xfrm>
              <a:off x="6222332" y="2484305"/>
              <a:ext cx="334986" cy="597213"/>
              <a:chOff x="9756147" y="5515365"/>
              <a:chExt cx="315631" cy="562708"/>
            </a:xfrm>
          </p:grpSpPr>
          <p:grpSp>
            <p:nvGrpSpPr>
              <p:cNvPr id="487" name="Group 486">
                <a:extLst>
                  <a:ext uri="{FF2B5EF4-FFF2-40B4-BE49-F238E27FC236}">
                    <a16:creationId xmlns:a16="http://schemas.microsoft.com/office/drawing/2014/main" id="{D0C532A1-C65F-460E-9D0A-6C9BB579BE5B}"/>
                  </a:ext>
                </a:extLst>
              </p:cNvPr>
              <p:cNvGrpSpPr/>
              <p:nvPr/>
            </p:nvGrpSpPr>
            <p:grpSpPr>
              <a:xfrm>
                <a:off x="9775703" y="5561872"/>
                <a:ext cx="276492" cy="508980"/>
                <a:chOff x="8817145" y="5862985"/>
                <a:chExt cx="200848" cy="389795"/>
              </a:xfrm>
            </p:grpSpPr>
            <p:sp>
              <p:nvSpPr>
                <p:cNvPr id="490" name="Rectangle 11">
                  <a:extLst>
                    <a:ext uri="{FF2B5EF4-FFF2-40B4-BE49-F238E27FC236}">
                      <a16:creationId xmlns:a16="http://schemas.microsoft.com/office/drawing/2014/main" id="{D1A3A062-34D5-4660-B1DD-381C67810BD3}"/>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1" name="Rectangle 12">
                  <a:extLst>
                    <a:ext uri="{FF2B5EF4-FFF2-40B4-BE49-F238E27FC236}">
                      <a16:creationId xmlns:a16="http://schemas.microsoft.com/office/drawing/2014/main" id="{09800A83-3746-4F65-AE17-4704E2A3963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2" name="Freeform 17">
                  <a:extLst>
                    <a:ext uri="{FF2B5EF4-FFF2-40B4-BE49-F238E27FC236}">
                      <a16:creationId xmlns:a16="http://schemas.microsoft.com/office/drawing/2014/main" id="{1EEA47AB-37E7-4038-97D2-8200C76BFC51}"/>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488" name="Freeform 464">
                <a:extLst>
                  <a:ext uri="{FF2B5EF4-FFF2-40B4-BE49-F238E27FC236}">
                    <a16:creationId xmlns:a16="http://schemas.microsoft.com/office/drawing/2014/main" id="{55C65926-BE95-445E-AEF9-2105D349FBD4}"/>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89" name="Picture 488">
                <a:extLst>
                  <a:ext uri="{FF2B5EF4-FFF2-40B4-BE49-F238E27FC236}">
                    <a16:creationId xmlns:a16="http://schemas.microsoft.com/office/drawing/2014/main" id="{5AD0D8B9-6A07-44A9-A08B-A47E3A1F78C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93" name="Group 492">
            <a:extLst>
              <a:ext uri="{FF2B5EF4-FFF2-40B4-BE49-F238E27FC236}">
                <a16:creationId xmlns:a16="http://schemas.microsoft.com/office/drawing/2014/main" id="{28EEB7CA-A967-4807-BB36-86376F039FC8}"/>
              </a:ext>
            </a:extLst>
          </p:cNvPr>
          <p:cNvGrpSpPr>
            <a:grpSpLocks noChangeAspect="1"/>
          </p:cNvGrpSpPr>
          <p:nvPr/>
        </p:nvGrpSpPr>
        <p:grpSpPr>
          <a:xfrm>
            <a:off x="853007" y="2866425"/>
            <a:ext cx="516759" cy="516759"/>
            <a:chOff x="4611866" y="1684871"/>
            <a:chExt cx="914400" cy="914400"/>
          </a:xfrm>
        </p:grpSpPr>
        <p:sp>
          <p:nvSpPr>
            <p:cNvPr id="494" name="Oval 493">
              <a:extLst>
                <a:ext uri="{FF2B5EF4-FFF2-40B4-BE49-F238E27FC236}">
                  <a16:creationId xmlns:a16="http://schemas.microsoft.com/office/drawing/2014/main" id="{6006765E-AB90-429C-95CE-78680668E5D2}"/>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95" name="Group 494">
              <a:extLst>
                <a:ext uri="{FF2B5EF4-FFF2-40B4-BE49-F238E27FC236}">
                  <a16:creationId xmlns:a16="http://schemas.microsoft.com/office/drawing/2014/main" id="{1FF739BA-5217-4A61-8CAD-5C968F6A45A9}"/>
                </a:ext>
              </a:extLst>
            </p:cNvPr>
            <p:cNvGrpSpPr>
              <a:grpSpLocks noChangeAspect="1"/>
            </p:cNvGrpSpPr>
            <p:nvPr/>
          </p:nvGrpSpPr>
          <p:grpSpPr>
            <a:xfrm>
              <a:off x="4883530" y="1836335"/>
              <a:ext cx="355944" cy="611472"/>
              <a:chOff x="9002225" y="4856834"/>
              <a:chExt cx="250199" cy="429814"/>
            </a:xfrm>
          </p:grpSpPr>
          <p:grpSp>
            <p:nvGrpSpPr>
              <p:cNvPr id="496" name="Group 495">
                <a:extLst>
                  <a:ext uri="{FF2B5EF4-FFF2-40B4-BE49-F238E27FC236}">
                    <a16:creationId xmlns:a16="http://schemas.microsoft.com/office/drawing/2014/main" id="{1050BE01-C24B-49F8-8EB2-ECE001EC87A3}"/>
                  </a:ext>
                </a:extLst>
              </p:cNvPr>
              <p:cNvGrpSpPr>
                <a:grpSpLocks noChangeAspect="1"/>
              </p:cNvGrpSpPr>
              <p:nvPr/>
            </p:nvGrpSpPr>
            <p:grpSpPr>
              <a:xfrm>
                <a:off x="9002225" y="4856834"/>
                <a:ext cx="250199" cy="429814"/>
                <a:chOff x="7170738" y="7689850"/>
                <a:chExt cx="692150" cy="1189038"/>
              </a:xfrm>
            </p:grpSpPr>
            <p:sp>
              <p:nvSpPr>
                <p:cNvPr id="498" name="Freeform 10">
                  <a:extLst>
                    <a:ext uri="{FF2B5EF4-FFF2-40B4-BE49-F238E27FC236}">
                      <a16:creationId xmlns:a16="http://schemas.microsoft.com/office/drawing/2014/main" id="{12E0CD02-AF69-44C2-A0D7-C0B8981A6FA3}"/>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499" name="Rectangle 11">
                  <a:extLst>
                    <a:ext uri="{FF2B5EF4-FFF2-40B4-BE49-F238E27FC236}">
                      <a16:creationId xmlns:a16="http://schemas.microsoft.com/office/drawing/2014/main" id="{232B4F8A-1582-42DA-9EE5-8BB2AF4EA84D}"/>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0" name="Rectangle 12">
                  <a:extLst>
                    <a:ext uri="{FF2B5EF4-FFF2-40B4-BE49-F238E27FC236}">
                      <a16:creationId xmlns:a16="http://schemas.microsoft.com/office/drawing/2014/main" id="{14A89728-1910-469F-87A2-41502DCCC7B9}"/>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1" name="Freeform 13">
                  <a:extLst>
                    <a:ext uri="{FF2B5EF4-FFF2-40B4-BE49-F238E27FC236}">
                      <a16:creationId xmlns:a16="http://schemas.microsoft.com/office/drawing/2014/main" id="{6637CE2E-5B0B-4D87-8361-4D632682B284}"/>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2" name="Rectangle 14">
                  <a:extLst>
                    <a:ext uri="{FF2B5EF4-FFF2-40B4-BE49-F238E27FC236}">
                      <a16:creationId xmlns:a16="http://schemas.microsoft.com/office/drawing/2014/main" id="{D791823A-9D7B-42FA-96BA-A130EA36882D}"/>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3" name="Freeform 15">
                  <a:extLst>
                    <a:ext uri="{FF2B5EF4-FFF2-40B4-BE49-F238E27FC236}">
                      <a16:creationId xmlns:a16="http://schemas.microsoft.com/office/drawing/2014/main" id="{22B57A05-A9A4-472A-A6A7-E3156DAE164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504" name="Freeform 17">
                  <a:extLst>
                    <a:ext uri="{FF2B5EF4-FFF2-40B4-BE49-F238E27FC236}">
                      <a16:creationId xmlns:a16="http://schemas.microsoft.com/office/drawing/2014/main" id="{C004ED5D-FDFC-4C88-94E4-7FE384E1001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497" name="Picture 496">
                <a:extLst>
                  <a:ext uri="{FF2B5EF4-FFF2-40B4-BE49-F238E27FC236}">
                    <a16:creationId xmlns:a16="http://schemas.microsoft.com/office/drawing/2014/main" id="{C4510438-AC69-4A6A-B2F2-4F378E73D289}"/>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cxnSp>
        <p:nvCxnSpPr>
          <p:cNvPr id="505" name="Straight Connector 504">
            <a:extLst>
              <a:ext uri="{FF2B5EF4-FFF2-40B4-BE49-F238E27FC236}">
                <a16:creationId xmlns:a16="http://schemas.microsoft.com/office/drawing/2014/main" id="{D518E8C7-9D22-4D37-84C9-ED9F536DB39E}"/>
              </a:ext>
            </a:extLst>
          </p:cNvPr>
          <p:cNvCxnSpPr>
            <a:cxnSpLocks/>
            <a:stCxn id="677" idx="3"/>
            <a:endCxn id="575" idx="6"/>
          </p:cNvCxnSpPr>
          <p:nvPr/>
        </p:nvCxnSpPr>
        <p:spPr>
          <a:xfrm flipH="1">
            <a:off x="9400816" y="5403241"/>
            <a:ext cx="1645441" cy="65420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6" name="Straight Connector 505">
            <a:extLst>
              <a:ext uri="{FF2B5EF4-FFF2-40B4-BE49-F238E27FC236}">
                <a16:creationId xmlns:a16="http://schemas.microsoft.com/office/drawing/2014/main" id="{5E1F2AF2-4E61-4A69-9675-8030505A1E94}"/>
              </a:ext>
            </a:extLst>
          </p:cNvPr>
          <p:cNvCxnSpPr>
            <a:cxnSpLocks/>
            <a:stCxn id="574" idx="4"/>
            <a:endCxn id="642" idx="0"/>
          </p:cNvCxnSpPr>
          <p:nvPr/>
        </p:nvCxnSpPr>
        <p:spPr>
          <a:xfrm>
            <a:off x="1861250" y="1168907"/>
            <a:ext cx="8014" cy="61948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7" name="Straight Connector 506">
            <a:extLst>
              <a:ext uri="{FF2B5EF4-FFF2-40B4-BE49-F238E27FC236}">
                <a16:creationId xmlns:a16="http://schemas.microsoft.com/office/drawing/2014/main" id="{0304F24B-6F94-44D5-818B-A6BC48CBC6D8}"/>
              </a:ext>
            </a:extLst>
          </p:cNvPr>
          <p:cNvCxnSpPr>
            <a:stCxn id="574" idx="6"/>
            <a:endCxn id="573" idx="2"/>
          </p:cNvCxnSpPr>
          <p:nvPr/>
        </p:nvCxnSpPr>
        <p:spPr>
          <a:xfrm>
            <a:off x="1918131" y="1112026"/>
            <a:ext cx="757588" cy="37176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8" name="Straight Connector 507">
            <a:extLst>
              <a:ext uri="{FF2B5EF4-FFF2-40B4-BE49-F238E27FC236}">
                <a16:creationId xmlns:a16="http://schemas.microsoft.com/office/drawing/2014/main" id="{E72DC71A-E085-45BF-A2E4-63FB300E7E64}"/>
              </a:ext>
            </a:extLst>
          </p:cNvPr>
          <p:cNvCxnSpPr>
            <a:cxnSpLocks/>
            <a:endCxn id="637" idx="0"/>
          </p:cNvCxnSpPr>
          <p:nvPr/>
        </p:nvCxnSpPr>
        <p:spPr>
          <a:xfrm flipH="1">
            <a:off x="10286576" y="1223213"/>
            <a:ext cx="226230" cy="12525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09" name="Straight Connector 508">
            <a:extLst>
              <a:ext uri="{FF2B5EF4-FFF2-40B4-BE49-F238E27FC236}">
                <a16:creationId xmlns:a16="http://schemas.microsoft.com/office/drawing/2014/main" id="{61FD8633-10EE-4783-BE7D-8F802783AA10}"/>
              </a:ext>
            </a:extLst>
          </p:cNvPr>
          <p:cNvCxnSpPr>
            <a:cxnSpLocks/>
            <a:stCxn id="576" idx="0"/>
          </p:cNvCxnSpPr>
          <p:nvPr/>
        </p:nvCxnSpPr>
        <p:spPr>
          <a:xfrm flipV="1">
            <a:off x="9662441" y="1156258"/>
            <a:ext cx="688720" cy="16960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0" name="Straight Connector 509">
            <a:extLst>
              <a:ext uri="{FF2B5EF4-FFF2-40B4-BE49-F238E27FC236}">
                <a16:creationId xmlns:a16="http://schemas.microsoft.com/office/drawing/2014/main" id="{3D66B84B-3376-43E3-AE4F-D0C1C794B021}"/>
              </a:ext>
            </a:extLst>
          </p:cNvPr>
          <p:cNvCxnSpPr>
            <a:cxnSpLocks/>
            <a:stCxn id="605" idx="3"/>
            <a:endCxn id="569" idx="6"/>
          </p:cNvCxnSpPr>
          <p:nvPr/>
        </p:nvCxnSpPr>
        <p:spPr>
          <a:xfrm flipH="1">
            <a:off x="1226627" y="4486079"/>
            <a:ext cx="840810" cy="2657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1" name="Straight Connector 510">
            <a:extLst>
              <a:ext uri="{FF2B5EF4-FFF2-40B4-BE49-F238E27FC236}">
                <a16:creationId xmlns:a16="http://schemas.microsoft.com/office/drawing/2014/main" id="{4CF3B1BC-681C-4136-BA8B-D3553C5828DF}"/>
              </a:ext>
            </a:extLst>
          </p:cNvPr>
          <p:cNvCxnSpPr>
            <a:cxnSpLocks/>
            <a:stCxn id="570" idx="3"/>
            <a:endCxn id="569" idx="7"/>
          </p:cNvCxnSpPr>
          <p:nvPr/>
        </p:nvCxnSpPr>
        <p:spPr>
          <a:xfrm flipH="1">
            <a:off x="1199796" y="3794020"/>
            <a:ext cx="651757" cy="8930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2" name="Straight Connector 511">
            <a:extLst>
              <a:ext uri="{FF2B5EF4-FFF2-40B4-BE49-F238E27FC236}">
                <a16:creationId xmlns:a16="http://schemas.microsoft.com/office/drawing/2014/main" id="{C81A8F90-F0AC-4AF1-BDCF-DDEBA172F42A}"/>
              </a:ext>
            </a:extLst>
          </p:cNvPr>
          <p:cNvCxnSpPr>
            <a:cxnSpLocks/>
            <a:stCxn id="363" idx="2"/>
            <a:endCxn id="571" idx="7"/>
          </p:cNvCxnSpPr>
          <p:nvPr/>
        </p:nvCxnSpPr>
        <p:spPr>
          <a:xfrm flipH="1">
            <a:off x="3012379" y="3257211"/>
            <a:ext cx="693260" cy="20127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3" name="Straight Connector 512">
            <a:extLst>
              <a:ext uri="{FF2B5EF4-FFF2-40B4-BE49-F238E27FC236}">
                <a16:creationId xmlns:a16="http://schemas.microsoft.com/office/drawing/2014/main" id="{3687C5D7-CC41-423E-8A7E-92EABF16AF4D}"/>
              </a:ext>
            </a:extLst>
          </p:cNvPr>
          <p:cNvCxnSpPr>
            <a:cxnSpLocks/>
            <a:endCxn id="571" idx="0"/>
          </p:cNvCxnSpPr>
          <p:nvPr/>
        </p:nvCxnSpPr>
        <p:spPr>
          <a:xfrm>
            <a:off x="2850330" y="2708700"/>
            <a:ext cx="97273" cy="72295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4" name="Straight Connector 513">
            <a:extLst>
              <a:ext uri="{FF2B5EF4-FFF2-40B4-BE49-F238E27FC236}">
                <a16:creationId xmlns:a16="http://schemas.microsoft.com/office/drawing/2014/main" id="{5AE14EAA-B401-4C58-8A91-558701C6E61A}"/>
              </a:ext>
            </a:extLst>
          </p:cNvPr>
          <p:cNvCxnSpPr>
            <a:cxnSpLocks/>
          </p:cNvCxnSpPr>
          <p:nvPr/>
        </p:nvCxnSpPr>
        <p:spPr>
          <a:xfrm flipH="1">
            <a:off x="1369766" y="2641745"/>
            <a:ext cx="1318919" cy="4830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5" name="Straight Connector 514">
            <a:extLst>
              <a:ext uri="{FF2B5EF4-FFF2-40B4-BE49-F238E27FC236}">
                <a16:creationId xmlns:a16="http://schemas.microsoft.com/office/drawing/2014/main" id="{5B9C4F8E-DEE4-4F09-B690-652A00A81E5B}"/>
              </a:ext>
            </a:extLst>
          </p:cNvPr>
          <p:cNvCxnSpPr>
            <a:cxnSpLocks/>
            <a:endCxn id="573" idx="6"/>
          </p:cNvCxnSpPr>
          <p:nvPr/>
        </p:nvCxnSpPr>
        <p:spPr>
          <a:xfrm flipH="1">
            <a:off x="2858934" y="1016482"/>
            <a:ext cx="709669" cy="4673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6" name="Straight Connector 515">
            <a:extLst>
              <a:ext uri="{FF2B5EF4-FFF2-40B4-BE49-F238E27FC236}">
                <a16:creationId xmlns:a16="http://schemas.microsoft.com/office/drawing/2014/main" id="{C26B637C-5846-451E-B453-536C2D9A5A99}"/>
              </a:ext>
            </a:extLst>
          </p:cNvPr>
          <p:cNvCxnSpPr>
            <a:cxnSpLocks/>
            <a:stCxn id="570" idx="1"/>
          </p:cNvCxnSpPr>
          <p:nvPr/>
        </p:nvCxnSpPr>
        <p:spPr>
          <a:xfrm flipH="1" flipV="1">
            <a:off x="1294088" y="3307506"/>
            <a:ext cx="557465" cy="40607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7" name="Straight Connector 516">
            <a:extLst>
              <a:ext uri="{FF2B5EF4-FFF2-40B4-BE49-F238E27FC236}">
                <a16:creationId xmlns:a16="http://schemas.microsoft.com/office/drawing/2014/main" id="{AE00BF0C-61AB-4DE4-B1A8-3A2688090AA3}"/>
              </a:ext>
            </a:extLst>
          </p:cNvPr>
          <p:cNvCxnSpPr>
            <a:cxnSpLocks/>
            <a:stCxn id="342" idx="0"/>
            <a:endCxn id="386" idx="4"/>
          </p:cNvCxnSpPr>
          <p:nvPr/>
        </p:nvCxnSpPr>
        <p:spPr>
          <a:xfrm flipV="1">
            <a:off x="8938669" y="2234083"/>
            <a:ext cx="374255" cy="108849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8" name="Straight Connector 517">
            <a:extLst>
              <a:ext uri="{FF2B5EF4-FFF2-40B4-BE49-F238E27FC236}">
                <a16:creationId xmlns:a16="http://schemas.microsoft.com/office/drawing/2014/main" id="{6CCB6FE2-8AC0-4727-BC80-4D0A1BC7DAF9}"/>
              </a:ext>
            </a:extLst>
          </p:cNvPr>
          <p:cNvCxnSpPr>
            <a:cxnSpLocks/>
            <a:stCxn id="395" idx="3"/>
          </p:cNvCxnSpPr>
          <p:nvPr/>
        </p:nvCxnSpPr>
        <p:spPr>
          <a:xfrm flipH="1">
            <a:off x="8716571" y="5158610"/>
            <a:ext cx="779219" cy="57735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19" name="Straight Connector 518">
            <a:extLst>
              <a:ext uri="{FF2B5EF4-FFF2-40B4-BE49-F238E27FC236}">
                <a16:creationId xmlns:a16="http://schemas.microsoft.com/office/drawing/2014/main" id="{517F42B3-1A51-4070-8EB7-FE2DA28E1AB2}"/>
              </a:ext>
            </a:extLst>
          </p:cNvPr>
          <p:cNvCxnSpPr>
            <a:cxnSpLocks/>
            <a:stCxn id="395" idx="3"/>
            <a:endCxn id="575" idx="0"/>
          </p:cNvCxnSpPr>
          <p:nvPr/>
        </p:nvCxnSpPr>
        <p:spPr>
          <a:xfrm flipH="1">
            <a:off x="9309209" y="5158610"/>
            <a:ext cx="186582" cy="80722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0" name="Straight Connector 519">
            <a:extLst>
              <a:ext uri="{FF2B5EF4-FFF2-40B4-BE49-F238E27FC236}">
                <a16:creationId xmlns:a16="http://schemas.microsoft.com/office/drawing/2014/main" id="{9F93C1BC-383B-4320-9A7A-66271B6A329A}"/>
              </a:ext>
            </a:extLst>
          </p:cNvPr>
          <p:cNvCxnSpPr>
            <a:cxnSpLocks/>
            <a:endCxn id="587" idx="2"/>
          </p:cNvCxnSpPr>
          <p:nvPr/>
        </p:nvCxnSpPr>
        <p:spPr>
          <a:xfrm flipV="1">
            <a:off x="10713183" y="3751093"/>
            <a:ext cx="730773" cy="3584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1" name="Straight Connector 520">
            <a:extLst>
              <a:ext uri="{FF2B5EF4-FFF2-40B4-BE49-F238E27FC236}">
                <a16:creationId xmlns:a16="http://schemas.microsoft.com/office/drawing/2014/main" id="{57A2E3D4-FD1D-4432-A6A7-E63667BFD800}"/>
              </a:ext>
            </a:extLst>
          </p:cNvPr>
          <p:cNvCxnSpPr>
            <a:cxnSpLocks/>
            <a:stCxn id="576" idx="1"/>
            <a:endCxn id="386" idx="4"/>
          </p:cNvCxnSpPr>
          <p:nvPr/>
        </p:nvCxnSpPr>
        <p:spPr>
          <a:xfrm flipH="1" flipV="1">
            <a:off x="9312924" y="2234083"/>
            <a:ext cx="309295" cy="63484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2" name="Straight Connector 521">
            <a:extLst>
              <a:ext uri="{FF2B5EF4-FFF2-40B4-BE49-F238E27FC236}">
                <a16:creationId xmlns:a16="http://schemas.microsoft.com/office/drawing/2014/main" id="{6849F631-1A37-4E5C-A05F-CCA86E0717E6}"/>
              </a:ext>
            </a:extLst>
          </p:cNvPr>
          <p:cNvCxnSpPr>
            <a:cxnSpLocks/>
            <a:stCxn id="337" idx="3"/>
            <a:endCxn id="577" idx="7"/>
          </p:cNvCxnSpPr>
          <p:nvPr/>
        </p:nvCxnSpPr>
        <p:spPr>
          <a:xfrm flipH="1">
            <a:off x="6682878" y="5498492"/>
            <a:ext cx="491774" cy="101844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3" name="Straight Connector 522">
            <a:extLst>
              <a:ext uri="{FF2B5EF4-FFF2-40B4-BE49-F238E27FC236}">
                <a16:creationId xmlns:a16="http://schemas.microsoft.com/office/drawing/2014/main" id="{3C19CF28-F31B-46CB-929B-608D1801C640}"/>
              </a:ext>
            </a:extLst>
          </p:cNvPr>
          <p:cNvCxnSpPr>
            <a:cxnSpLocks/>
            <a:stCxn id="578" idx="4"/>
            <a:endCxn id="577" idx="7"/>
          </p:cNvCxnSpPr>
          <p:nvPr/>
        </p:nvCxnSpPr>
        <p:spPr>
          <a:xfrm flipH="1">
            <a:off x="6682878" y="4842577"/>
            <a:ext cx="129694" cy="16743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4" name="Straight Connector 523">
            <a:extLst>
              <a:ext uri="{FF2B5EF4-FFF2-40B4-BE49-F238E27FC236}">
                <a16:creationId xmlns:a16="http://schemas.microsoft.com/office/drawing/2014/main" id="{2BAE2982-9BA9-4063-9274-65F083948FE5}"/>
              </a:ext>
            </a:extLst>
          </p:cNvPr>
          <p:cNvCxnSpPr>
            <a:cxnSpLocks/>
            <a:stCxn id="578" idx="3"/>
            <a:endCxn id="369" idx="6"/>
          </p:cNvCxnSpPr>
          <p:nvPr/>
        </p:nvCxnSpPr>
        <p:spPr>
          <a:xfrm flipH="1">
            <a:off x="6367403" y="4822490"/>
            <a:ext cx="396865" cy="168105"/>
          </a:xfrm>
          <a:prstGeom prst="line">
            <a:avLst/>
          </a:prstGeom>
          <a:noFill/>
          <a:ln w="12700" cap="flat" cmpd="sng" algn="ctr">
            <a:solidFill>
              <a:srgbClr val="EAEAEA"/>
            </a:solidFill>
            <a:prstDash val="solid"/>
            <a:headEnd type="none"/>
            <a:tailEnd type="none"/>
          </a:ln>
          <a:effectLst/>
        </p:spPr>
      </p:cxnSp>
      <p:cxnSp>
        <p:nvCxnSpPr>
          <p:cNvPr id="525" name="Straight Connector 524">
            <a:extLst>
              <a:ext uri="{FF2B5EF4-FFF2-40B4-BE49-F238E27FC236}">
                <a16:creationId xmlns:a16="http://schemas.microsoft.com/office/drawing/2014/main" id="{5C7BF33C-F603-4D66-A3A2-908DC0C268A0}"/>
              </a:ext>
            </a:extLst>
          </p:cNvPr>
          <p:cNvCxnSpPr>
            <a:cxnSpLocks/>
            <a:stCxn id="707" idx="3"/>
            <a:endCxn id="404" idx="7"/>
          </p:cNvCxnSpPr>
          <p:nvPr/>
        </p:nvCxnSpPr>
        <p:spPr>
          <a:xfrm flipH="1">
            <a:off x="5425776" y="2655155"/>
            <a:ext cx="736023" cy="9650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6" name="Straight Connector 525">
            <a:extLst>
              <a:ext uri="{FF2B5EF4-FFF2-40B4-BE49-F238E27FC236}">
                <a16:creationId xmlns:a16="http://schemas.microsoft.com/office/drawing/2014/main" id="{3ABA5644-93F7-42D4-9BFE-76E66AC03101}"/>
              </a:ext>
            </a:extLst>
          </p:cNvPr>
          <p:cNvCxnSpPr>
            <a:cxnSpLocks/>
            <a:stCxn id="707" idx="6"/>
            <a:endCxn id="579" idx="2"/>
          </p:cNvCxnSpPr>
          <p:nvPr/>
        </p:nvCxnSpPr>
        <p:spPr>
          <a:xfrm flipV="1">
            <a:off x="6552044" y="2371734"/>
            <a:ext cx="700088" cy="12177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7" name="Straight Connector 526">
            <a:extLst>
              <a:ext uri="{FF2B5EF4-FFF2-40B4-BE49-F238E27FC236}">
                <a16:creationId xmlns:a16="http://schemas.microsoft.com/office/drawing/2014/main" id="{6FA0332D-CD09-4446-9ADA-B03738880D73}"/>
              </a:ext>
            </a:extLst>
          </p:cNvPr>
          <p:cNvCxnSpPr>
            <a:cxnSpLocks/>
            <a:stCxn id="358" idx="4"/>
            <a:endCxn id="579" idx="0"/>
          </p:cNvCxnSpPr>
          <p:nvPr/>
        </p:nvCxnSpPr>
        <p:spPr>
          <a:xfrm>
            <a:off x="7211230" y="1718192"/>
            <a:ext cx="132342" cy="56210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8" name="Straight Connector 527">
            <a:extLst>
              <a:ext uri="{FF2B5EF4-FFF2-40B4-BE49-F238E27FC236}">
                <a16:creationId xmlns:a16="http://schemas.microsoft.com/office/drawing/2014/main" id="{78840675-ADA1-4282-B2BF-EB0DB1F2FBD9}"/>
              </a:ext>
            </a:extLst>
          </p:cNvPr>
          <p:cNvCxnSpPr>
            <a:cxnSpLocks/>
            <a:stCxn id="581" idx="2"/>
            <a:endCxn id="580" idx="7"/>
          </p:cNvCxnSpPr>
          <p:nvPr/>
        </p:nvCxnSpPr>
        <p:spPr>
          <a:xfrm flipH="1">
            <a:off x="5019229" y="4622128"/>
            <a:ext cx="519538" cy="28965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29" name="Straight Connector 528">
            <a:extLst>
              <a:ext uri="{FF2B5EF4-FFF2-40B4-BE49-F238E27FC236}">
                <a16:creationId xmlns:a16="http://schemas.microsoft.com/office/drawing/2014/main" id="{972CAF37-4992-4A5A-B451-2F979EBE4466}"/>
              </a:ext>
            </a:extLst>
          </p:cNvPr>
          <p:cNvCxnSpPr>
            <a:cxnSpLocks/>
            <a:stCxn id="580" idx="3"/>
            <a:endCxn id="413" idx="7"/>
          </p:cNvCxnSpPr>
          <p:nvPr/>
        </p:nvCxnSpPr>
        <p:spPr>
          <a:xfrm flipH="1">
            <a:off x="4229580" y="5012866"/>
            <a:ext cx="636842" cy="22104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0" name="Straight Connector 529">
            <a:extLst>
              <a:ext uri="{FF2B5EF4-FFF2-40B4-BE49-F238E27FC236}">
                <a16:creationId xmlns:a16="http://schemas.microsoft.com/office/drawing/2014/main" id="{76D66724-C9A0-471E-BFEC-131492D2A18D}"/>
              </a:ext>
            </a:extLst>
          </p:cNvPr>
          <p:cNvCxnSpPr>
            <a:cxnSpLocks/>
            <a:stCxn id="404" idx="4"/>
            <a:endCxn id="580" idx="0"/>
          </p:cNvCxnSpPr>
          <p:nvPr/>
        </p:nvCxnSpPr>
        <p:spPr>
          <a:xfrm flipH="1">
            <a:off x="4961114" y="3988948"/>
            <a:ext cx="311922" cy="88361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1" name="Straight Connector 530">
            <a:extLst>
              <a:ext uri="{FF2B5EF4-FFF2-40B4-BE49-F238E27FC236}">
                <a16:creationId xmlns:a16="http://schemas.microsoft.com/office/drawing/2014/main" id="{FBA31351-9A7A-4E35-B8C2-17650DECDCDE}"/>
              </a:ext>
            </a:extLst>
          </p:cNvPr>
          <p:cNvCxnSpPr>
            <a:cxnSpLocks/>
            <a:stCxn id="581" idx="4"/>
            <a:endCxn id="398" idx="0"/>
          </p:cNvCxnSpPr>
          <p:nvPr/>
        </p:nvCxnSpPr>
        <p:spPr>
          <a:xfrm flipH="1">
            <a:off x="5254642" y="4673838"/>
            <a:ext cx="335836" cy="97763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2" name="Straight Connector 531">
            <a:extLst>
              <a:ext uri="{FF2B5EF4-FFF2-40B4-BE49-F238E27FC236}">
                <a16:creationId xmlns:a16="http://schemas.microsoft.com/office/drawing/2014/main" id="{E67EC29A-3D4B-488F-A2DA-51E3D063298D}"/>
              </a:ext>
            </a:extLst>
          </p:cNvPr>
          <p:cNvCxnSpPr>
            <a:cxnSpLocks/>
            <a:stCxn id="582" idx="4"/>
            <a:endCxn id="347" idx="0"/>
          </p:cNvCxnSpPr>
          <p:nvPr/>
        </p:nvCxnSpPr>
        <p:spPr>
          <a:xfrm>
            <a:off x="5392707" y="915917"/>
            <a:ext cx="98206" cy="9232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3" name="Straight Connector 532">
            <a:extLst>
              <a:ext uri="{FF2B5EF4-FFF2-40B4-BE49-F238E27FC236}">
                <a16:creationId xmlns:a16="http://schemas.microsoft.com/office/drawing/2014/main" id="{522A95DC-B02B-49D2-80FF-72B160729BF9}"/>
              </a:ext>
            </a:extLst>
          </p:cNvPr>
          <p:cNvCxnSpPr>
            <a:cxnSpLocks/>
            <a:endCxn id="582" idx="2"/>
          </p:cNvCxnSpPr>
          <p:nvPr/>
        </p:nvCxnSpPr>
        <p:spPr>
          <a:xfrm flipV="1">
            <a:off x="4085362" y="871554"/>
            <a:ext cx="1240241" cy="14492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4" name="Straight Connector 533">
            <a:extLst>
              <a:ext uri="{FF2B5EF4-FFF2-40B4-BE49-F238E27FC236}">
                <a16:creationId xmlns:a16="http://schemas.microsoft.com/office/drawing/2014/main" id="{AD56AC46-9E12-483A-9E30-264813ABDBC8}"/>
              </a:ext>
            </a:extLst>
          </p:cNvPr>
          <p:cNvCxnSpPr>
            <a:cxnSpLocks/>
            <a:stCxn id="583" idx="7"/>
            <a:endCxn id="710" idx="3"/>
          </p:cNvCxnSpPr>
          <p:nvPr/>
        </p:nvCxnSpPr>
        <p:spPr>
          <a:xfrm flipV="1">
            <a:off x="8126817" y="4430115"/>
            <a:ext cx="506671" cy="46510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5" name="Straight Connector 534">
            <a:extLst>
              <a:ext uri="{FF2B5EF4-FFF2-40B4-BE49-F238E27FC236}">
                <a16:creationId xmlns:a16="http://schemas.microsoft.com/office/drawing/2014/main" id="{9BED407C-24D5-4793-ABAE-9201545C193D}"/>
              </a:ext>
            </a:extLst>
          </p:cNvPr>
          <p:cNvCxnSpPr>
            <a:cxnSpLocks/>
            <a:stCxn id="583" idx="1"/>
            <a:endCxn id="352" idx="5"/>
          </p:cNvCxnSpPr>
          <p:nvPr/>
        </p:nvCxnSpPr>
        <p:spPr>
          <a:xfrm flipH="1" flipV="1">
            <a:off x="7666160" y="4137145"/>
            <a:ext cx="331104" cy="75807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6" name="Straight Connector 535">
            <a:extLst>
              <a:ext uri="{FF2B5EF4-FFF2-40B4-BE49-F238E27FC236}">
                <a16:creationId xmlns:a16="http://schemas.microsoft.com/office/drawing/2014/main" id="{391395CF-9C6A-4F6F-B31E-724645C5F1FB}"/>
              </a:ext>
            </a:extLst>
          </p:cNvPr>
          <p:cNvCxnSpPr>
            <a:cxnSpLocks/>
            <a:stCxn id="710" idx="6"/>
          </p:cNvCxnSpPr>
          <p:nvPr/>
        </p:nvCxnSpPr>
        <p:spPr>
          <a:xfrm flipV="1">
            <a:off x="9023733" y="4109589"/>
            <a:ext cx="1172691" cy="1588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7" name="Straight Connector 536">
            <a:extLst>
              <a:ext uri="{FF2B5EF4-FFF2-40B4-BE49-F238E27FC236}">
                <a16:creationId xmlns:a16="http://schemas.microsoft.com/office/drawing/2014/main" id="{8A1DB88B-CA5E-4A55-B106-DF585C0B4F60}"/>
              </a:ext>
            </a:extLst>
          </p:cNvPr>
          <p:cNvCxnSpPr>
            <a:cxnSpLocks/>
            <a:endCxn id="583" idx="5"/>
          </p:cNvCxnSpPr>
          <p:nvPr/>
        </p:nvCxnSpPr>
        <p:spPr>
          <a:xfrm flipH="1" flipV="1">
            <a:off x="8126817" y="5024775"/>
            <a:ext cx="407053" cy="6355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8" name="Straight Connector 537">
            <a:extLst>
              <a:ext uri="{FF2B5EF4-FFF2-40B4-BE49-F238E27FC236}">
                <a16:creationId xmlns:a16="http://schemas.microsoft.com/office/drawing/2014/main" id="{DDFC5FCA-A244-4137-83B4-BDAA60B08273}"/>
              </a:ext>
            </a:extLst>
          </p:cNvPr>
          <p:cNvCxnSpPr>
            <a:cxnSpLocks/>
            <a:stCxn id="26" idx="4"/>
            <a:endCxn id="369" idx="0"/>
          </p:cNvCxnSpPr>
          <p:nvPr/>
        </p:nvCxnSpPr>
        <p:spPr>
          <a:xfrm flipH="1">
            <a:off x="6109024" y="3224379"/>
            <a:ext cx="263321" cy="150783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39" name="Straight Connector 538">
            <a:extLst>
              <a:ext uri="{FF2B5EF4-FFF2-40B4-BE49-F238E27FC236}">
                <a16:creationId xmlns:a16="http://schemas.microsoft.com/office/drawing/2014/main" id="{CC6D0549-8356-4093-A043-8CBC5B334F6B}"/>
              </a:ext>
            </a:extLst>
          </p:cNvPr>
          <p:cNvCxnSpPr>
            <a:cxnSpLocks/>
            <a:stCxn id="26" idx="5"/>
            <a:endCxn id="584" idx="2"/>
          </p:cNvCxnSpPr>
          <p:nvPr/>
        </p:nvCxnSpPr>
        <p:spPr>
          <a:xfrm>
            <a:off x="6394684" y="3215126"/>
            <a:ext cx="572852" cy="36533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0" name="Straight Connector 539">
            <a:extLst>
              <a:ext uri="{FF2B5EF4-FFF2-40B4-BE49-F238E27FC236}">
                <a16:creationId xmlns:a16="http://schemas.microsoft.com/office/drawing/2014/main" id="{F1D59F58-E09E-46C9-BAE5-8CDD7F4B88F5}"/>
              </a:ext>
            </a:extLst>
          </p:cNvPr>
          <p:cNvCxnSpPr>
            <a:cxnSpLocks/>
            <a:stCxn id="631" idx="3"/>
            <a:endCxn id="584" idx="7"/>
          </p:cNvCxnSpPr>
          <p:nvPr/>
        </p:nvCxnSpPr>
        <p:spPr>
          <a:xfrm flipH="1">
            <a:off x="7123920" y="3064589"/>
            <a:ext cx="366700" cy="45109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1" name="Straight Connector 540">
            <a:extLst>
              <a:ext uri="{FF2B5EF4-FFF2-40B4-BE49-F238E27FC236}">
                <a16:creationId xmlns:a16="http://schemas.microsoft.com/office/drawing/2014/main" id="{8C813214-5117-4E08-AFD2-FC99A2AE908D}"/>
              </a:ext>
            </a:extLst>
          </p:cNvPr>
          <p:cNvCxnSpPr>
            <a:cxnSpLocks/>
            <a:endCxn id="582" idx="7"/>
          </p:cNvCxnSpPr>
          <p:nvPr/>
        </p:nvCxnSpPr>
        <p:spPr>
          <a:xfrm flipH="1">
            <a:off x="5412706" y="-15633"/>
            <a:ext cx="541854" cy="82836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2" name="Straight Connector 541">
            <a:extLst>
              <a:ext uri="{FF2B5EF4-FFF2-40B4-BE49-F238E27FC236}">
                <a16:creationId xmlns:a16="http://schemas.microsoft.com/office/drawing/2014/main" id="{56AC45FF-5089-4D76-AAE6-FAAB35143D31}"/>
              </a:ext>
            </a:extLst>
          </p:cNvPr>
          <p:cNvCxnSpPr>
            <a:cxnSpLocks/>
            <a:stCxn id="569" idx="3"/>
          </p:cNvCxnSpPr>
          <p:nvPr/>
        </p:nvCxnSpPr>
        <p:spPr>
          <a:xfrm flipH="1">
            <a:off x="3" y="4816627"/>
            <a:ext cx="1070240" cy="83484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3" name="Straight Connector 542">
            <a:extLst>
              <a:ext uri="{FF2B5EF4-FFF2-40B4-BE49-F238E27FC236}">
                <a16:creationId xmlns:a16="http://schemas.microsoft.com/office/drawing/2014/main" id="{11E011BB-E5DB-429A-AC25-34991BAFDE52}"/>
              </a:ext>
            </a:extLst>
          </p:cNvPr>
          <p:cNvCxnSpPr>
            <a:cxnSpLocks/>
            <a:stCxn id="587" idx="7"/>
            <a:endCxn id="586" idx="4"/>
          </p:cNvCxnSpPr>
          <p:nvPr/>
        </p:nvCxnSpPr>
        <p:spPr>
          <a:xfrm flipV="1">
            <a:off x="11526808" y="2557723"/>
            <a:ext cx="32092" cy="109689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4" name="Straight Connector 543">
            <a:extLst>
              <a:ext uri="{FF2B5EF4-FFF2-40B4-BE49-F238E27FC236}">
                <a16:creationId xmlns:a16="http://schemas.microsoft.com/office/drawing/2014/main" id="{56891852-DD6A-4335-934B-04B4FFC38400}"/>
              </a:ext>
            </a:extLst>
          </p:cNvPr>
          <p:cNvCxnSpPr>
            <a:cxnSpLocks/>
            <a:stCxn id="586" idx="5"/>
          </p:cNvCxnSpPr>
          <p:nvPr/>
        </p:nvCxnSpPr>
        <p:spPr>
          <a:xfrm>
            <a:off x="11599121" y="2541063"/>
            <a:ext cx="758967" cy="71614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5" name="Straight Connector 544">
            <a:extLst>
              <a:ext uri="{FF2B5EF4-FFF2-40B4-BE49-F238E27FC236}">
                <a16:creationId xmlns:a16="http://schemas.microsoft.com/office/drawing/2014/main" id="{8F16C294-3CBC-4BAD-B64C-C45D79D1E68B}"/>
              </a:ext>
            </a:extLst>
          </p:cNvPr>
          <p:cNvCxnSpPr>
            <a:cxnSpLocks/>
            <a:stCxn id="588" idx="4"/>
            <a:endCxn id="358" idx="0"/>
          </p:cNvCxnSpPr>
          <p:nvPr/>
        </p:nvCxnSpPr>
        <p:spPr>
          <a:xfrm flipH="1">
            <a:off x="7211230" y="587992"/>
            <a:ext cx="86758" cy="69818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6" name="Straight Connector 545">
            <a:extLst>
              <a:ext uri="{FF2B5EF4-FFF2-40B4-BE49-F238E27FC236}">
                <a16:creationId xmlns:a16="http://schemas.microsoft.com/office/drawing/2014/main" id="{DDD7DF41-E369-4A90-87D8-899512F809F2}"/>
              </a:ext>
            </a:extLst>
          </p:cNvPr>
          <p:cNvCxnSpPr>
            <a:cxnSpLocks/>
            <a:stCxn id="588" idx="6"/>
            <a:endCxn id="713" idx="2"/>
          </p:cNvCxnSpPr>
          <p:nvPr/>
        </p:nvCxnSpPr>
        <p:spPr>
          <a:xfrm>
            <a:off x="7374855" y="564278"/>
            <a:ext cx="629914" cy="399327"/>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7" name="Straight Connector 546">
            <a:extLst>
              <a:ext uri="{FF2B5EF4-FFF2-40B4-BE49-F238E27FC236}">
                <a16:creationId xmlns:a16="http://schemas.microsoft.com/office/drawing/2014/main" id="{80312782-003C-4FFF-8708-D7C5C32F30EA}"/>
              </a:ext>
            </a:extLst>
          </p:cNvPr>
          <p:cNvCxnSpPr>
            <a:cxnSpLocks/>
            <a:endCxn id="713" idx="7"/>
          </p:cNvCxnSpPr>
          <p:nvPr/>
        </p:nvCxnSpPr>
        <p:spPr>
          <a:xfrm flipH="1">
            <a:off x="8395014" y="-53919"/>
            <a:ext cx="497844" cy="85587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8" name="Straight Connector 547">
            <a:extLst>
              <a:ext uri="{FF2B5EF4-FFF2-40B4-BE49-F238E27FC236}">
                <a16:creationId xmlns:a16="http://schemas.microsoft.com/office/drawing/2014/main" id="{0445E39A-0435-4AA6-9C68-978F0AC725E5}"/>
              </a:ext>
            </a:extLst>
          </p:cNvPr>
          <p:cNvCxnSpPr>
            <a:cxnSpLocks/>
          </p:cNvCxnSpPr>
          <p:nvPr/>
        </p:nvCxnSpPr>
        <p:spPr>
          <a:xfrm flipH="1">
            <a:off x="10674451" y="-317993"/>
            <a:ext cx="1074028" cy="115096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49" name="Straight Connector 548">
            <a:extLst>
              <a:ext uri="{FF2B5EF4-FFF2-40B4-BE49-F238E27FC236}">
                <a16:creationId xmlns:a16="http://schemas.microsoft.com/office/drawing/2014/main" id="{EB8E93C3-7FAF-47C4-B286-DDDAC9DFEFB6}"/>
              </a:ext>
            </a:extLst>
          </p:cNvPr>
          <p:cNvCxnSpPr>
            <a:cxnSpLocks/>
            <a:stCxn id="677" idx="5"/>
          </p:cNvCxnSpPr>
          <p:nvPr/>
        </p:nvCxnSpPr>
        <p:spPr>
          <a:xfrm>
            <a:off x="11404981" y="5318707"/>
            <a:ext cx="938045" cy="9110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0" name="Straight Connector 549">
            <a:extLst>
              <a:ext uri="{FF2B5EF4-FFF2-40B4-BE49-F238E27FC236}">
                <a16:creationId xmlns:a16="http://schemas.microsoft.com/office/drawing/2014/main" id="{6B5E6E74-0EF4-4054-8BF8-6423C9316BA8}"/>
              </a:ext>
            </a:extLst>
          </p:cNvPr>
          <p:cNvCxnSpPr>
            <a:cxnSpLocks/>
            <a:stCxn id="347" idx="2"/>
            <a:endCxn id="589" idx="6"/>
          </p:cNvCxnSpPr>
          <p:nvPr/>
        </p:nvCxnSpPr>
        <p:spPr>
          <a:xfrm flipH="1">
            <a:off x="4470970" y="2067807"/>
            <a:ext cx="791343" cy="20695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1" name="Straight Connector 550">
            <a:extLst>
              <a:ext uri="{FF2B5EF4-FFF2-40B4-BE49-F238E27FC236}">
                <a16:creationId xmlns:a16="http://schemas.microsoft.com/office/drawing/2014/main" id="{981F68E7-0BBA-4A39-9D2A-579C7BA63BF0}"/>
              </a:ext>
            </a:extLst>
          </p:cNvPr>
          <p:cNvCxnSpPr>
            <a:cxnSpLocks/>
            <a:stCxn id="716" idx="5"/>
            <a:endCxn id="589" idx="1"/>
          </p:cNvCxnSpPr>
          <p:nvPr/>
        </p:nvCxnSpPr>
        <p:spPr>
          <a:xfrm>
            <a:off x="3904725" y="1967978"/>
            <a:ext cx="442463" cy="27761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2" name="Straight Connector 551">
            <a:extLst>
              <a:ext uri="{FF2B5EF4-FFF2-40B4-BE49-F238E27FC236}">
                <a16:creationId xmlns:a16="http://schemas.microsoft.com/office/drawing/2014/main" id="{4DBEB752-9B79-403C-BA1C-14AA101D8E3B}"/>
              </a:ext>
            </a:extLst>
          </p:cNvPr>
          <p:cNvCxnSpPr>
            <a:cxnSpLocks/>
            <a:stCxn id="716" idx="4"/>
            <a:endCxn id="363" idx="0"/>
          </p:cNvCxnSpPr>
          <p:nvPr/>
        </p:nvCxnSpPr>
        <p:spPr>
          <a:xfrm>
            <a:off x="3743080" y="2034933"/>
            <a:ext cx="178567" cy="100627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3" name="Straight Connector 552">
            <a:extLst>
              <a:ext uri="{FF2B5EF4-FFF2-40B4-BE49-F238E27FC236}">
                <a16:creationId xmlns:a16="http://schemas.microsoft.com/office/drawing/2014/main" id="{409E4C70-2EB0-46AE-81E4-ACE326409FBF}"/>
              </a:ext>
            </a:extLst>
          </p:cNvPr>
          <p:cNvCxnSpPr>
            <a:cxnSpLocks/>
            <a:endCxn id="590" idx="5"/>
          </p:cNvCxnSpPr>
          <p:nvPr/>
        </p:nvCxnSpPr>
        <p:spPr>
          <a:xfrm flipH="1" flipV="1">
            <a:off x="414479" y="2406585"/>
            <a:ext cx="514206" cy="53551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4" name="Straight Connector 553">
            <a:extLst>
              <a:ext uri="{FF2B5EF4-FFF2-40B4-BE49-F238E27FC236}">
                <a16:creationId xmlns:a16="http://schemas.microsoft.com/office/drawing/2014/main" id="{4F9D2623-B375-4AEB-B88C-DE3D9D4FDB1B}"/>
              </a:ext>
            </a:extLst>
          </p:cNvPr>
          <p:cNvCxnSpPr>
            <a:cxnSpLocks/>
            <a:stCxn id="591" idx="4"/>
            <a:endCxn id="590" idx="7"/>
          </p:cNvCxnSpPr>
          <p:nvPr/>
        </p:nvCxnSpPr>
        <p:spPr>
          <a:xfrm flipH="1">
            <a:off x="356744" y="1408874"/>
            <a:ext cx="249337" cy="881735"/>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5" name="Straight Connector 554">
            <a:extLst>
              <a:ext uri="{FF2B5EF4-FFF2-40B4-BE49-F238E27FC236}">
                <a16:creationId xmlns:a16="http://schemas.microsoft.com/office/drawing/2014/main" id="{5AE6A835-12ED-4E4F-ABEA-69A51761FBC8}"/>
              </a:ext>
            </a:extLst>
          </p:cNvPr>
          <p:cNvCxnSpPr>
            <a:cxnSpLocks/>
            <a:stCxn id="591" idx="1"/>
          </p:cNvCxnSpPr>
          <p:nvPr/>
        </p:nvCxnSpPr>
        <p:spPr>
          <a:xfrm flipH="1" flipV="1">
            <a:off x="-239036" y="917718"/>
            <a:ext cx="811876" cy="4109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6" name="Straight Connector 555">
            <a:extLst>
              <a:ext uri="{FF2B5EF4-FFF2-40B4-BE49-F238E27FC236}">
                <a16:creationId xmlns:a16="http://schemas.microsoft.com/office/drawing/2014/main" id="{89DEDEBE-2E45-4B6A-9118-64457FA1E9AC}"/>
              </a:ext>
            </a:extLst>
          </p:cNvPr>
          <p:cNvCxnSpPr>
            <a:stCxn id="582" idx="5"/>
            <a:endCxn id="592" idx="2"/>
          </p:cNvCxnSpPr>
          <p:nvPr/>
        </p:nvCxnSpPr>
        <p:spPr>
          <a:xfrm>
            <a:off x="5428786" y="891553"/>
            <a:ext cx="677353" cy="13439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7" name="Straight Connector 556">
            <a:extLst>
              <a:ext uri="{FF2B5EF4-FFF2-40B4-BE49-F238E27FC236}">
                <a16:creationId xmlns:a16="http://schemas.microsoft.com/office/drawing/2014/main" id="{4B73B657-AF57-485B-B535-F2DA2E06A834}"/>
              </a:ext>
            </a:extLst>
          </p:cNvPr>
          <p:cNvCxnSpPr>
            <a:stCxn id="592" idx="6"/>
            <a:endCxn id="588" idx="3"/>
          </p:cNvCxnSpPr>
          <p:nvPr/>
        </p:nvCxnSpPr>
        <p:spPr>
          <a:xfrm flipV="1">
            <a:off x="6289354" y="554469"/>
            <a:ext cx="980857" cy="471478"/>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8" name="Straight Connector 557">
            <a:extLst>
              <a:ext uri="{FF2B5EF4-FFF2-40B4-BE49-F238E27FC236}">
                <a16:creationId xmlns:a16="http://schemas.microsoft.com/office/drawing/2014/main" id="{26519529-684D-4A0A-B7D7-D6A85EDACE3A}"/>
              </a:ext>
            </a:extLst>
          </p:cNvPr>
          <p:cNvCxnSpPr>
            <a:cxnSpLocks/>
            <a:endCxn id="591" idx="7"/>
          </p:cNvCxnSpPr>
          <p:nvPr/>
        </p:nvCxnSpPr>
        <p:spPr>
          <a:xfrm flipH="1">
            <a:off x="639321" y="816374"/>
            <a:ext cx="414169" cy="51225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59" name="Straight Connector 558">
            <a:extLst>
              <a:ext uri="{FF2B5EF4-FFF2-40B4-BE49-F238E27FC236}">
                <a16:creationId xmlns:a16="http://schemas.microsoft.com/office/drawing/2014/main" id="{6D943D5A-D486-47DB-8326-8FAE99D238BC}"/>
              </a:ext>
            </a:extLst>
          </p:cNvPr>
          <p:cNvCxnSpPr>
            <a:cxnSpLocks/>
          </p:cNvCxnSpPr>
          <p:nvPr/>
        </p:nvCxnSpPr>
        <p:spPr>
          <a:xfrm flipH="1">
            <a:off x="1111387" y="883329"/>
            <a:ext cx="103748" cy="198309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0" name="Straight Connector 559">
            <a:extLst>
              <a:ext uri="{FF2B5EF4-FFF2-40B4-BE49-F238E27FC236}">
                <a16:creationId xmlns:a16="http://schemas.microsoft.com/office/drawing/2014/main" id="{D15474E2-8C13-403B-A187-70F1C6337E5F}"/>
              </a:ext>
            </a:extLst>
          </p:cNvPr>
          <p:cNvCxnSpPr>
            <a:cxnSpLocks/>
            <a:endCxn id="574" idx="1"/>
          </p:cNvCxnSpPr>
          <p:nvPr/>
        </p:nvCxnSpPr>
        <p:spPr>
          <a:xfrm>
            <a:off x="1376780" y="816374"/>
            <a:ext cx="444248" cy="25543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1" name="Straight Connector 560">
            <a:extLst>
              <a:ext uri="{FF2B5EF4-FFF2-40B4-BE49-F238E27FC236}">
                <a16:creationId xmlns:a16="http://schemas.microsoft.com/office/drawing/2014/main" id="{AE3BB31A-B785-4A88-B760-7ACEBF1B84CB}"/>
              </a:ext>
            </a:extLst>
          </p:cNvPr>
          <p:cNvCxnSpPr>
            <a:endCxn id="593" idx="2"/>
          </p:cNvCxnSpPr>
          <p:nvPr/>
        </p:nvCxnSpPr>
        <p:spPr>
          <a:xfrm>
            <a:off x="7434822" y="1557434"/>
            <a:ext cx="717102" cy="2482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2" name="Straight Connector 561">
            <a:extLst>
              <a:ext uri="{FF2B5EF4-FFF2-40B4-BE49-F238E27FC236}">
                <a16:creationId xmlns:a16="http://schemas.microsoft.com/office/drawing/2014/main" id="{766F4AFF-7B44-4F0A-8E06-389C8E0DEE3A}"/>
              </a:ext>
            </a:extLst>
          </p:cNvPr>
          <p:cNvCxnSpPr>
            <a:cxnSpLocks/>
            <a:stCxn id="713" idx="4"/>
            <a:endCxn id="593" idx="0"/>
          </p:cNvCxnSpPr>
          <p:nvPr/>
        </p:nvCxnSpPr>
        <p:spPr>
          <a:xfrm flipH="1">
            <a:off x="8203634" y="1192205"/>
            <a:ext cx="29735" cy="556562"/>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3" name="Straight Connector 562">
            <a:extLst>
              <a:ext uri="{FF2B5EF4-FFF2-40B4-BE49-F238E27FC236}">
                <a16:creationId xmlns:a16="http://schemas.microsoft.com/office/drawing/2014/main" id="{D7A4AD79-02EE-4D87-92E7-3B39E4500082}"/>
              </a:ext>
            </a:extLst>
          </p:cNvPr>
          <p:cNvCxnSpPr>
            <a:stCxn id="386" idx="2"/>
            <a:endCxn id="593" idx="6"/>
          </p:cNvCxnSpPr>
          <p:nvPr/>
        </p:nvCxnSpPr>
        <p:spPr>
          <a:xfrm flipH="1" flipV="1">
            <a:off x="8255344" y="1805648"/>
            <a:ext cx="799200" cy="17005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4" name="Straight Connector 563">
            <a:extLst>
              <a:ext uri="{FF2B5EF4-FFF2-40B4-BE49-F238E27FC236}">
                <a16:creationId xmlns:a16="http://schemas.microsoft.com/office/drawing/2014/main" id="{DB2AA4D2-70A1-470F-A0B7-1A210FE39D3D}"/>
              </a:ext>
            </a:extLst>
          </p:cNvPr>
          <p:cNvCxnSpPr>
            <a:stCxn id="342" idx="1"/>
            <a:endCxn id="593" idx="4"/>
          </p:cNvCxnSpPr>
          <p:nvPr/>
        </p:nvCxnSpPr>
        <p:spPr>
          <a:xfrm flipH="1" flipV="1">
            <a:off x="8203634" y="1862529"/>
            <a:ext cx="582294" cy="15233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5" name="Straight Connector 564">
            <a:extLst>
              <a:ext uri="{FF2B5EF4-FFF2-40B4-BE49-F238E27FC236}">
                <a16:creationId xmlns:a16="http://schemas.microsoft.com/office/drawing/2014/main" id="{3BC02B68-8992-40C9-A230-FE456FA544A4}"/>
              </a:ext>
            </a:extLst>
          </p:cNvPr>
          <p:cNvCxnSpPr>
            <a:cxnSpLocks/>
            <a:stCxn id="404" idx="2"/>
            <a:endCxn id="594" idx="6"/>
          </p:cNvCxnSpPr>
          <p:nvPr/>
        </p:nvCxnSpPr>
        <p:spPr>
          <a:xfrm flipH="1">
            <a:off x="3936766" y="3772941"/>
            <a:ext cx="1120263" cy="42428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6" name="Straight Connector 565">
            <a:extLst>
              <a:ext uri="{FF2B5EF4-FFF2-40B4-BE49-F238E27FC236}">
                <a16:creationId xmlns:a16="http://schemas.microsoft.com/office/drawing/2014/main" id="{1F74D1AF-D777-4AF0-A151-F2A9A45806AB}"/>
              </a:ext>
            </a:extLst>
          </p:cNvPr>
          <p:cNvCxnSpPr>
            <a:cxnSpLocks/>
            <a:stCxn id="363" idx="4"/>
            <a:endCxn id="594" idx="0"/>
          </p:cNvCxnSpPr>
          <p:nvPr/>
        </p:nvCxnSpPr>
        <p:spPr>
          <a:xfrm flipH="1">
            <a:off x="3845159" y="3473218"/>
            <a:ext cx="76488" cy="63240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7" name="Straight Connector 566">
            <a:extLst>
              <a:ext uri="{FF2B5EF4-FFF2-40B4-BE49-F238E27FC236}">
                <a16:creationId xmlns:a16="http://schemas.microsoft.com/office/drawing/2014/main" id="{9139D64A-5867-42B7-BC06-14C7647C62DB}"/>
              </a:ext>
            </a:extLst>
          </p:cNvPr>
          <p:cNvCxnSpPr>
            <a:cxnSpLocks/>
            <a:stCxn id="347" idx="4"/>
            <a:endCxn id="594" idx="7"/>
          </p:cNvCxnSpPr>
          <p:nvPr/>
        </p:nvCxnSpPr>
        <p:spPr>
          <a:xfrm flipH="1">
            <a:off x="3909935" y="2296407"/>
            <a:ext cx="1580978" cy="183604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68" name="Straight Connector 567">
            <a:extLst>
              <a:ext uri="{FF2B5EF4-FFF2-40B4-BE49-F238E27FC236}">
                <a16:creationId xmlns:a16="http://schemas.microsoft.com/office/drawing/2014/main" id="{1D491948-90F5-4EB3-AEBC-27B072BFAF75}"/>
              </a:ext>
            </a:extLst>
          </p:cNvPr>
          <p:cNvCxnSpPr>
            <a:cxnSpLocks/>
            <a:stCxn id="707" idx="4"/>
          </p:cNvCxnSpPr>
          <p:nvPr/>
        </p:nvCxnSpPr>
        <p:spPr>
          <a:xfrm>
            <a:off x="6323444" y="2722110"/>
            <a:ext cx="39963" cy="442193"/>
          </a:xfrm>
          <a:prstGeom prst="line">
            <a:avLst/>
          </a:prstGeom>
          <a:noFill/>
          <a:ln w="12700" cap="flat" cmpd="sng" algn="ctr">
            <a:solidFill>
              <a:schemeClr val="tx1">
                <a:lumMod val="25000"/>
                <a:lumOff val="75000"/>
              </a:schemeClr>
            </a:solidFill>
            <a:prstDash val="solid"/>
            <a:headEnd type="none"/>
            <a:tailEnd type="none"/>
          </a:ln>
          <a:effectLst/>
        </p:spPr>
      </p:cxnSp>
      <p:sp>
        <p:nvSpPr>
          <p:cNvPr id="569" name="Freeform 5">
            <a:extLst>
              <a:ext uri="{FF2B5EF4-FFF2-40B4-BE49-F238E27FC236}">
                <a16:creationId xmlns:a16="http://schemas.microsoft.com/office/drawing/2014/main" id="{070DBCF4-9BD9-47B2-AD52-9FDB77B49797}"/>
              </a:ext>
            </a:extLst>
          </p:cNvPr>
          <p:cNvSpPr>
            <a:spLocks/>
          </p:cNvSpPr>
          <p:nvPr/>
        </p:nvSpPr>
        <p:spPr bwMode="auto">
          <a:xfrm>
            <a:off x="1043412" y="466024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0" name="Freeform 5">
            <a:extLst>
              <a:ext uri="{FF2B5EF4-FFF2-40B4-BE49-F238E27FC236}">
                <a16:creationId xmlns:a16="http://schemas.microsoft.com/office/drawing/2014/main" id="{81AF8160-AC0A-4FFC-8A0E-3D7D0E5F73BD}"/>
              </a:ext>
            </a:extLst>
          </p:cNvPr>
          <p:cNvSpPr>
            <a:spLocks/>
          </p:cNvSpPr>
          <p:nvPr/>
        </p:nvSpPr>
        <p:spPr bwMode="auto">
          <a:xfrm>
            <a:off x="1834893" y="3696917"/>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1" name="Freeform 5">
            <a:extLst>
              <a:ext uri="{FF2B5EF4-FFF2-40B4-BE49-F238E27FC236}">
                <a16:creationId xmlns:a16="http://schemas.microsoft.com/office/drawing/2014/main" id="{A708FDCB-6690-44F3-9E88-F5732B0C7B87}"/>
              </a:ext>
            </a:extLst>
          </p:cNvPr>
          <p:cNvSpPr>
            <a:spLocks/>
          </p:cNvSpPr>
          <p:nvPr/>
        </p:nvSpPr>
        <p:spPr bwMode="auto">
          <a:xfrm>
            <a:off x="2855995" y="3431652"/>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3" name="Freeform 5">
            <a:extLst>
              <a:ext uri="{FF2B5EF4-FFF2-40B4-BE49-F238E27FC236}">
                <a16:creationId xmlns:a16="http://schemas.microsoft.com/office/drawing/2014/main" id="{230769B7-E69C-40F4-8CB7-7FC3AFFFE3AA}"/>
              </a:ext>
            </a:extLst>
          </p:cNvPr>
          <p:cNvSpPr>
            <a:spLocks/>
          </p:cNvSpPr>
          <p:nvPr/>
        </p:nvSpPr>
        <p:spPr bwMode="auto">
          <a:xfrm>
            <a:off x="2675719" y="139218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4" name="Freeform 5">
            <a:extLst>
              <a:ext uri="{FF2B5EF4-FFF2-40B4-BE49-F238E27FC236}">
                <a16:creationId xmlns:a16="http://schemas.microsoft.com/office/drawing/2014/main" id="{83E91163-0CA4-47B3-87C4-E8CC91E1F0AB}"/>
              </a:ext>
            </a:extLst>
          </p:cNvPr>
          <p:cNvSpPr>
            <a:spLocks/>
          </p:cNvSpPr>
          <p:nvPr/>
        </p:nvSpPr>
        <p:spPr bwMode="auto">
          <a:xfrm>
            <a:off x="1804368" y="1055144"/>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5" name="Freeform 5">
            <a:extLst>
              <a:ext uri="{FF2B5EF4-FFF2-40B4-BE49-F238E27FC236}">
                <a16:creationId xmlns:a16="http://schemas.microsoft.com/office/drawing/2014/main" id="{871A729B-85E1-4BDB-8963-3674B91F3C04}"/>
              </a:ext>
            </a:extLst>
          </p:cNvPr>
          <p:cNvSpPr>
            <a:spLocks/>
          </p:cNvSpPr>
          <p:nvPr/>
        </p:nvSpPr>
        <p:spPr bwMode="auto">
          <a:xfrm>
            <a:off x="9217601" y="5965833"/>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6" name="Freeform 5">
            <a:extLst>
              <a:ext uri="{FF2B5EF4-FFF2-40B4-BE49-F238E27FC236}">
                <a16:creationId xmlns:a16="http://schemas.microsoft.com/office/drawing/2014/main" id="{91F94031-C00E-4E15-A6F8-A1EFE3CD349B}"/>
              </a:ext>
            </a:extLst>
          </p:cNvPr>
          <p:cNvSpPr>
            <a:spLocks/>
          </p:cNvSpPr>
          <p:nvPr/>
        </p:nvSpPr>
        <p:spPr bwMode="auto">
          <a:xfrm>
            <a:off x="9605559" y="285227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7" name="Freeform 5">
            <a:extLst>
              <a:ext uri="{FF2B5EF4-FFF2-40B4-BE49-F238E27FC236}">
                <a16:creationId xmlns:a16="http://schemas.microsoft.com/office/drawing/2014/main" id="{956B7CEB-2D3F-4596-B674-EC57A135AC70}"/>
              </a:ext>
            </a:extLst>
          </p:cNvPr>
          <p:cNvSpPr>
            <a:spLocks/>
          </p:cNvSpPr>
          <p:nvPr/>
        </p:nvSpPr>
        <p:spPr bwMode="auto">
          <a:xfrm rot="19624273">
            <a:off x="6613658" y="6515667"/>
            <a:ext cx="114495" cy="11449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8" name="Freeform 5">
            <a:extLst>
              <a:ext uri="{FF2B5EF4-FFF2-40B4-BE49-F238E27FC236}">
                <a16:creationId xmlns:a16="http://schemas.microsoft.com/office/drawing/2014/main" id="{5DE3C2A2-4940-4512-BBDF-25E5A7B2A9F8}"/>
              </a:ext>
            </a:extLst>
          </p:cNvPr>
          <p:cNvSpPr>
            <a:spLocks/>
          </p:cNvSpPr>
          <p:nvPr/>
        </p:nvSpPr>
        <p:spPr bwMode="auto">
          <a:xfrm>
            <a:off x="6744260" y="4705417"/>
            <a:ext cx="136623" cy="13716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79" name="Freeform 5">
            <a:extLst>
              <a:ext uri="{FF2B5EF4-FFF2-40B4-BE49-F238E27FC236}">
                <a16:creationId xmlns:a16="http://schemas.microsoft.com/office/drawing/2014/main" id="{6BE44112-02C9-4838-85C4-227091CA3B6B}"/>
              </a:ext>
            </a:extLst>
          </p:cNvPr>
          <p:cNvSpPr>
            <a:spLocks noChangeAspect="1"/>
          </p:cNvSpPr>
          <p:nvPr/>
        </p:nvSpPr>
        <p:spPr bwMode="auto">
          <a:xfrm>
            <a:off x="7252132" y="2280294"/>
            <a:ext cx="182880" cy="182880"/>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0" name="Freeform 5">
            <a:extLst>
              <a:ext uri="{FF2B5EF4-FFF2-40B4-BE49-F238E27FC236}">
                <a16:creationId xmlns:a16="http://schemas.microsoft.com/office/drawing/2014/main" id="{EE6B628C-4FE5-42E1-B6C7-904CD32E8594}"/>
              </a:ext>
            </a:extLst>
          </p:cNvPr>
          <p:cNvSpPr>
            <a:spLocks/>
          </p:cNvSpPr>
          <p:nvPr/>
        </p:nvSpPr>
        <p:spPr bwMode="auto">
          <a:xfrm rot="690919">
            <a:off x="4851218" y="487071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1" name="Freeform 5">
            <a:extLst>
              <a:ext uri="{FF2B5EF4-FFF2-40B4-BE49-F238E27FC236}">
                <a16:creationId xmlns:a16="http://schemas.microsoft.com/office/drawing/2014/main" id="{6652D630-D475-4138-9A9D-A37B89BDA11E}"/>
              </a:ext>
            </a:extLst>
          </p:cNvPr>
          <p:cNvSpPr>
            <a:spLocks/>
          </p:cNvSpPr>
          <p:nvPr/>
        </p:nvSpPr>
        <p:spPr bwMode="auto">
          <a:xfrm>
            <a:off x="5538767" y="4570417"/>
            <a:ext cx="103421" cy="103421"/>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2" name="Freeform 5">
            <a:extLst>
              <a:ext uri="{FF2B5EF4-FFF2-40B4-BE49-F238E27FC236}">
                <a16:creationId xmlns:a16="http://schemas.microsoft.com/office/drawing/2014/main" id="{B55028D3-27CA-4EC5-9EF4-B54DCB80C2C3}"/>
              </a:ext>
            </a:extLst>
          </p:cNvPr>
          <p:cNvSpPr>
            <a:spLocks/>
          </p:cNvSpPr>
          <p:nvPr/>
        </p:nvSpPr>
        <p:spPr bwMode="auto">
          <a:xfrm rot="20908154">
            <a:off x="5324455" y="803302"/>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3" name="Freeform 5">
            <a:extLst>
              <a:ext uri="{FF2B5EF4-FFF2-40B4-BE49-F238E27FC236}">
                <a16:creationId xmlns:a16="http://schemas.microsoft.com/office/drawing/2014/main" id="{BFC85CCD-868E-4F37-8679-FBE52B5E2562}"/>
              </a:ext>
            </a:extLst>
          </p:cNvPr>
          <p:cNvSpPr>
            <a:spLocks/>
          </p:cNvSpPr>
          <p:nvPr/>
        </p:nvSpPr>
        <p:spPr bwMode="auto">
          <a:xfrm>
            <a:off x="7970433" y="4868391"/>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4" name="Freeform 5">
            <a:extLst>
              <a:ext uri="{FF2B5EF4-FFF2-40B4-BE49-F238E27FC236}">
                <a16:creationId xmlns:a16="http://schemas.microsoft.com/office/drawing/2014/main" id="{53CA68F9-DB5D-4617-8166-EB8EBA051D17}"/>
              </a:ext>
            </a:extLst>
          </p:cNvPr>
          <p:cNvSpPr>
            <a:spLocks/>
          </p:cNvSpPr>
          <p:nvPr/>
        </p:nvSpPr>
        <p:spPr bwMode="auto">
          <a:xfrm>
            <a:off x="6967536" y="3488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6" name="Freeform 5">
            <a:extLst>
              <a:ext uri="{FF2B5EF4-FFF2-40B4-BE49-F238E27FC236}">
                <a16:creationId xmlns:a16="http://schemas.microsoft.com/office/drawing/2014/main" id="{1A239B01-2968-4B52-B1E9-81AEF4B8CB95}"/>
              </a:ext>
            </a:extLst>
          </p:cNvPr>
          <p:cNvSpPr>
            <a:spLocks/>
          </p:cNvSpPr>
          <p:nvPr/>
        </p:nvSpPr>
        <p:spPr bwMode="auto">
          <a:xfrm>
            <a:off x="11502018" y="2443960"/>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5">
            <a:extLst>
              <a:ext uri="{FF2B5EF4-FFF2-40B4-BE49-F238E27FC236}">
                <a16:creationId xmlns:a16="http://schemas.microsoft.com/office/drawing/2014/main" id="{E7E9022B-8B3D-4D61-AFAC-1CD22EFD7478}"/>
              </a:ext>
            </a:extLst>
          </p:cNvPr>
          <p:cNvSpPr>
            <a:spLocks/>
          </p:cNvSpPr>
          <p:nvPr/>
        </p:nvSpPr>
        <p:spPr bwMode="auto">
          <a:xfrm rot="19989258">
            <a:off x="11436538" y="3651186"/>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8" name="Freeform 5">
            <a:extLst>
              <a:ext uri="{FF2B5EF4-FFF2-40B4-BE49-F238E27FC236}">
                <a16:creationId xmlns:a16="http://schemas.microsoft.com/office/drawing/2014/main" id="{90E76555-A7F3-4ADD-A3F5-F92279E5E4D3}"/>
              </a:ext>
            </a:extLst>
          </p:cNvPr>
          <p:cNvSpPr>
            <a:spLocks/>
          </p:cNvSpPr>
          <p:nvPr/>
        </p:nvSpPr>
        <p:spPr bwMode="auto">
          <a:xfrm rot="1671278">
            <a:off x="7267683" y="480819"/>
            <a:ext cx="113763" cy="113763"/>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9" name="Freeform 5">
            <a:extLst>
              <a:ext uri="{FF2B5EF4-FFF2-40B4-BE49-F238E27FC236}">
                <a16:creationId xmlns:a16="http://schemas.microsoft.com/office/drawing/2014/main" id="{3C65DE18-F1AC-4187-A4F0-AA9E05FF718C}"/>
              </a:ext>
            </a:extLst>
          </p:cNvPr>
          <p:cNvSpPr>
            <a:spLocks/>
          </p:cNvSpPr>
          <p:nvPr/>
        </p:nvSpPr>
        <p:spPr bwMode="auto">
          <a:xfrm rot="21045648">
            <a:off x="4334211" y="2216985"/>
            <a:ext cx="137652" cy="13765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0" name="Freeform 5">
            <a:extLst>
              <a:ext uri="{FF2B5EF4-FFF2-40B4-BE49-F238E27FC236}">
                <a16:creationId xmlns:a16="http://schemas.microsoft.com/office/drawing/2014/main" id="{9132DFE6-1B05-4585-9A51-4803F284E9E0}"/>
              </a:ext>
            </a:extLst>
          </p:cNvPr>
          <p:cNvSpPr>
            <a:spLocks/>
          </p:cNvSpPr>
          <p:nvPr/>
        </p:nvSpPr>
        <p:spPr bwMode="auto">
          <a:xfrm rot="20012114">
            <a:off x="236016" y="2285857"/>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1" name="Freeform 5">
            <a:extLst>
              <a:ext uri="{FF2B5EF4-FFF2-40B4-BE49-F238E27FC236}">
                <a16:creationId xmlns:a16="http://schemas.microsoft.com/office/drawing/2014/main" id="{30450C4C-0038-4558-9B67-1EFE5A2F51D2}"/>
              </a:ext>
            </a:extLst>
          </p:cNvPr>
          <p:cNvSpPr>
            <a:spLocks/>
          </p:cNvSpPr>
          <p:nvPr/>
        </p:nvSpPr>
        <p:spPr bwMode="auto">
          <a:xfrm>
            <a:off x="559071" y="1314855"/>
            <a:ext cx="94019" cy="94019"/>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2" name="Freeform 5">
            <a:extLst>
              <a:ext uri="{FF2B5EF4-FFF2-40B4-BE49-F238E27FC236}">
                <a16:creationId xmlns:a16="http://schemas.microsoft.com/office/drawing/2014/main" id="{D170FDED-A501-4438-9E45-998D8B72C6A8}"/>
              </a:ext>
            </a:extLst>
          </p:cNvPr>
          <p:cNvSpPr>
            <a:spLocks/>
          </p:cNvSpPr>
          <p:nvPr/>
        </p:nvSpPr>
        <p:spPr bwMode="auto">
          <a:xfrm>
            <a:off x="6106139" y="93433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3" name="Freeform 5">
            <a:extLst>
              <a:ext uri="{FF2B5EF4-FFF2-40B4-BE49-F238E27FC236}">
                <a16:creationId xmlns:a16="http://schemas.microsoft.com/office/drawing/2014/main" id="{F033CEA6-6059-4585-87CC-22F113583EFA}"/>
              </a:ext>
            </a:extLst>
          </p:cNvPr>
          <p:cNvSpPr>
            <a:spLocks/>
          </p:cNvSpPr>
          <p:nvPr/>
        </p:nvSpPr>
        <p:spPr bwMode="auto">
          <a:xfrm>
            <a:off x="8151924" y="1748767"/>
            <a:ext cx="103420" cy="113762"/>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94" name="Freeform 5">
            <a:extLst>
              <a:ext uri="{FF2B5EF4-FFF2-40B4-BE49-F238E27FC236}">
                <a16:creationId xmlns:a16="http://schemas.microsoft.com/office/drawing/2014/main" id="{C3D8F1FE-80DF-494F-8854-08AB72E6C8C4}"/>
              </a:ext>
            </a:extLst>
          </p:cNvPr>
          <p:cNvSpPr>
            <a:spLocks/>
          </p:cNvSpPr>
          <p:nvPr/>
        </p:nvSpPr>
        <p:spPr bwMode="auto">
          <a:xfrm>
            <a:off x="3753551" y="4105619"/>
            <a:ext cx="183215" cy="18321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cxnSp>
        <p:nvCxnSpPr>
          <p:cNvPr id="595" name="Straight Connector 594">
            <a:extLst>
              <a:ext uri="{FF2B5EF4-FFF2-40B4-BE49-F238E27FC236}">
                <a16:creationId xmlns:a16="http://schemas.microsoft.com/office/drawing/2014/main" id="{6FAF64F5-7B94-4065-B231-4BE932975224}"/>
              </a:ext>
            </a:extLst>
          </p:cNvPr>
          <p:cNvCxnSpPr>
            <a:cxnSpLocks/>
            <a:endCxn id="574" idx="7"/>
          </p:cNvCxnSpPr>
          <p:nvPr/>
        </p:nvCxnSpPr>
        <p:spPr>
          <a:xfrm flipH="1">
            <a:off x="1901471" y="-307959"/>
            <a:ext cx="1491468" cy="1379763"/>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6" name="Straight Connector 595">
            <a:extLst>
              <a:ext uri="{FF2B5EF4-FFF2-40B4-BE49-F238E27FC236}">
                <a16:creationId xmlns:a16="http://schemas.microsoft.com/office/drawing/2014/main" id="{11F23715-CEC2-4784-9613-9E9591E9ABD3}"/>
              </a:ext>
            </a:extLst>
          </p:cNvPr>
          <p:cNvCxnSpPr>
            <a:cxnSpLocks/>
          </p:cNvCxnSpPr>
          <p:nvPr/>
        </p:nvCxnSpPr>
        <p:spPr>
          <a:xfrm>
            <a:off x="1213923" y="-420949"/>
            <a:ext cx="2430358" cy="1254729"/>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7" name="Straight Connector 596">
            <a:extLst>
              <a:ext uri="{FF2B5EF4-FFF2-40B4-BE49-F238E27FC236}">
                <a16:creationId xmlns:a16="http://schemas.microsoft.com/office/drawing/2014/main" id="{FD120083-EA1F-4846-8866-9409FD032DC3}"/>
              </a:ext>
            </a:extLst>
          </p:cNvPr>
          <p:cNvCxnSpPr>
            <a:cxnSpLocks/>
          </p:cNvCxnSpPr>
          <p:nvPr/>
        </p:nvCxnSpPr>
        <p:spPr>
          <a:xfrm>
            <a:off x="9319769" y="-801413"/>
            <a:ext cx="1031392" cy="1634381"/>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8" name="Straight Connector 597">
            <a:extLst>
              <a:ext uri="{FF2B5EF4-FFF2-40B4-BE49-F238E27FC236}">
                <a16:creationId xmlns:a16="http://schemas.microsoft.com/office/drawing/2014/main" id="{E45FDAE7-BCF5-42F1-B3E3-F1BF7C1745D2}"/>
              </a:ext>
            </a:extLst>
          </p:cNvPr>
          <p:cNvCxnSpPr>
            <a:cxnSpLocks/>
            <a:endCxn id="593" idx="7"/>
          </p:cNvCxnSpPr>
          <p:nvPr/>
        </p:nvCxnSpPr>
        <p:spPr>
          <a:xfrm flipH="1">
            <a:off x="8240198" y="-335277"/>
            <a:ext cx="2762910" cy="210070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599" name="Straight Connector 598">
            <a:extLst>
              <a:ext uri="{FF2B5EF4-FFF2-40B4-BE49-F238E27FC236}">
                <a16:creationId xmlns:a16="http://schemas.microsoft.com/office/drawing/2014/main" id="{D96FACEC-7568-49CF-B290-4874392C3B86}"/>
              </a:ext>
            </a:extLst>
          </p:cNvPr>
          <p:cNvCxnSpPr>
            <a:cxnSpLocks/>
            <a:stCxn id="586" idx="2"/>
            <a:endCxn id="637" idx="6"/>
          </p:cNvCxnSpPr>
          <p:nvPr/>
        </p:nvCxnSpPr>
        <p:spPr>
          <a:xfrm flipH="1">
            <a:off x="10515176" y="2500842"/>
            <a:ext cx="986842" cy="20351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0" name="Straight Connector 599">
            <a:extLst>
              <a:ext uri="{FF2B5EF4-FFF2-40B4-BE49-F238E27FC236}">
                <a16:creationId xmlns:a16="http://schemas.microsoft.com/office/drawing/2014/main" id="{23B88E45-AF1D-4893-86AD-19066D2B7438}"/>
              </a:ext>
            </a:extLst>
          </p:cNvPr>
          <p:cNvCxnSpPr>
            <a:cxnSpLocks/>
            <a:stCxn id="637" idx="3"/>
            <a:endCxn id="710" idx="7"/>
          </p:cNvCxnSpPr>
          <p:nvPr/>
        </p:nvCxnSpPr>
        <p:spPr>
          <a:xfrm flipH="1">
            <a:off x="8956778" y="2866001"/>
            <a:ext cx="1168153" cy="1240824"/>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1" name="Straight Connector 600">
            <a:extLst>
              <a:ext uri="{FF2B5EF4-FFF2-40B4-BE49-F238E27FC236}">
                <a16:creationId xmlns:a16="http://schemas.microsoft.com/office/drawing/2014/main" id="{852B1BFF-787F-4FD2-AF6E-53047163A4D0}"/>
              </a:ext>
            </a:extLst>
          </p:cNvPr>
          <p:cNvCxnSpPr>
            <a:cxnSpLocks/>
            <a:endCxn id="605" idx="5"/>
          </p:cNvCxnSpPr>
          <p:nvPr/>
        </p:nvCxnSpPr>
        <p:spPr>
          <a:xfrm flipH="1" flipV="1">
            <a:off x="2435987" y="4486079"/>
            <a:ext cx="837524" cy="601106"/>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2" name="Straight Connector 601">
            <a:extLst>
              <a:ext uri="{FF2B5EF4-FFF2-40B4-BE49-F238E27FC236}">
                <a16:creationId xmlns:a16="http://schemas.microsoft.com/office/drawing/2014/main" id="{6B271A58-362D-495E-95E0-AE31D0C85247}"/>
              </a:ext>
            </a:extLst>
          </p:cNvPr>
          <p:cNvCxnSpPr>
            <a:cxnSpLocks/>
            <a:endCxn id="395" idx="5"/>
          </p:cNvCxnSpPr>
          <p:nvPr/>
        </p:nvCxnSpPr>
        <p:spPr>
          <a:xfrm flipH="1" flipV="1">
            <a:off x="9831819" y="5158610"/>
            <a:ext cx="1509693" cy="1882260"/>
          </a:xfrm>
          <a:prstGeom prst="line">
            <a:avLst/>
          </a:prstGeom>
          <a:noFill/>
          <a:ln w="12700" cap="flat" cmpd="sng" algn="ctr">
            <a:solidFill>
              <a:schemeClr val="tx1">
                <a:lumMod val="25000"/>
                <a:lumOff val="75000"/>
              </a:schemeClr>
            </a:solidFill>
            <a:prstDash val="solid"/>
            <a:headEnd type="none"/>
            <a:tailEnd type="none"/>
          </a:ln>
          <a:effectLst/>
        </p:spPr>
      </p:cxnSp>
      <p:cxnSp>
        <p:nvCxnSpPr>
          <p:cNvPr id="603" name="Straight Connector 602">
            <a:extLst>
              <a:ext uri="{FF2B5EF4-FFF2-40B4-BE49-F238E27FC236}">
                <a16:creationId xmlns:a16="http://schemas.microsoft.com/office/drawing/2014/main" id="{1D49159D-ED03-4287-8EAD-ED72C39ED49C}"/>
              </a:ext>
            </a:extLst>
          </p:cNvPr>
          <p:cNvCxnSpPr>
            <a:cxnSpLocks/>
          </p:cNvCxnSpPr>
          <p:nvPr/>
        </p:nvCxnSpPr>
        <p:spPr>
          <a:xfrm flipH="1">
            <a:off x="10454804" y="-53919"/>
            <a:ext cx="1531503" cy="3905128"/>
          </a:xfrm>
          <a:prstGeom prst="line">
            <a:avLst/>
          </a:prstGeom>
          <a:noFill/>
          <a:ln w="12700" cap="flat" cmpd="sng" algn="ctr">
            <a:solidFill>
              <a:schemeClr val="tx1">
                <a:lumMod val="25000"/>
                <a:lumOff val="75000"/>
              </a:schemeClr>
            </a:solidFill>
            <a:prstDash val="solid"/>
            <a:headEnd type="none"/>
            <a:tailEnd type="none"/>
          </a:ln>
          <a:effectLst/>
        </p:spPr>
      </p:cxnSp>
      <p:grpSp>
        <p:nvGrpSpPr>
          <p:cNvPr id="604" name="Group 603">
            <a:extLst>
              <a:ext uri="{FF2B5EF4-FFF2-40B4-BE49-F238E27FC236}">
                <a16:creationId xmlns:a16="http://schemas.microsoft.com/office/drawing/2014/main" id="{6AB76B24-5CCB-4E90-A8B3-FC9EB8316A6C}"/>
              </a:ext>
            </a:extLst>
          </p:cNvPr>
          <p:cNvGrpSpPr>
            <a:grpSpLocks noChangeAspect="1"/>
          </p:cNvGrpSpPr>
          <p:nvPr/>
        </p:nvGrpSpPr>
        <p:grpSpPr>
          <a:xfrm>
            <a:off x="1991108" y="4041200"/>
            <a:ext cx="521208" cy="521208"/>
            <a:chOff x="2696645" y="3621430"/>
            <a:chExt cx="1143000" cy="1143000"/>
          </a:xfrm>
        </p:grpSpPr>
        <p:sp>
          <p:nvSpPr>
            <p:cNvPr id="605" name="Oval 604">
              <a:extLst>
                <a:ext uri="{FF2B5EF4-FFF2-40B4-BE49-F238E27FC236}">
                  <a16:creationId xmlns:a16="http://schemas.microsoft.com/office/drawing/2014/main" id="{9F9AA89B-B528-437F-B894-C1EF7135E60A}"/>
                </a:ext>
              </a:extLst>
            </p:cNvPr>
            <p:cNvSpPr>
              <a:spLocks noChangeAspect="1"/>
            </p:cNvSpPr>
            <p:nvPr/>
          </p:nvSpPr>
          <p:spPr bwMode="auto">
            <a:xfrm>
              <a:off x="2696645" y="3621430"/>
              <a:ext cx="1143000" cy="1143000"/>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672982B8-7E8E-472E-89A7-1EC2D0694FEE}"/>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3121593" y="3834621"/>
              <a:ext cx="289876" cy="717599"/>
            </a:xfrm>
            <a:prstGeom prst="rect">
              <a:avLst/>
            </a:prstGeom>
          </p:spPr>
        </p:pic>
      </p:grpSp>
      <p:grpSp>
        <p:nvGrpSpPr>
          <p:cNvPr id="625" name="Group 624">
            <a:extLst>
              <a:ext uri="{FF2B5EF4-FFF2-40B4-BE49-F238E27FC236}">
                <a16:creationId xmlns:a16="http://schemas.microsoft.com/office/drawing/2014/main" id="{FA1F4983-0EA7-4C4E-AC80-E058193837D9}"/>
              </a:ext>
            </a:extLst>
          </p:cNvPr>
          <p:cNvGrpSpPr>
            <a:grpSpLocks noChangeAspect="1"/>
          </p:cNvGrpSpPr>
          <p:nvPr/>
        </p:nvGrpSpPr>
        <p:grpSpPr>
          <a:xfrm>
            <a:off x="288529" y="7132385"/>
            <a:ext cx="482521" cy="457200"/>
            <a:chOff x="1896627" y="5215781"/>
            <a:chExt cx="482174" cy="482174"/>
          </a:xfrm>
        </p:grpSpPr>
        <p:sp useBgFill="1">
          <p:nvSpPr>
            <p:cNvPr id="626" name="Oval 625">
              <a:extLst>
                <a:ext uri="{FF2B5EF4-FFF2-40B4-BE49-F238E27FC236}">
                  <a16:creationId xmlns:a16="http://schemas.microsoft.com/office/drawing/2014/main" id="{EF50D325-566A-4058-B32A-94C458D77B3A}"/>
                </a:ext>
              </a:extLst>
            </p:cNvPr>
            <p:cNvSpPr/>
            <p:nvPr/>
          </p:nvSpPr>
          <p:spPr bwMode="auto">
            <a:xfrm rot="20949588">
              <a:off x="1896627" y="5215781"/>
              <a:ext cx="482174" cy="48217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27" name="graph_9" title="Icon of a line chart with connected circles at varying points">
              <a:extLst>
                <a:ext uri="{FF2B5EF4-FFF2-40B4-BE49-F238E27FC236}">
                  <a16:creationId xmlns:a16="http://schemas.microsoft.com/office/drawing/2014/main" id="{EC021BCB-500C-4F73-8B75-BDE3B37653B4}"/>
                </a:ext>
              </a:extLst>
            </p:cNvPr>
            <p:cNvSpPr>
              <a:spLocks noChangeAspect="1" noEditPoints="1"/>
            </p:cNvSpPr>
            <p:nvPr/>
          </p:nvSpPr>
          <p:spPr bwMode="auto">
            <a:xfrm>
              <a:off x="2003742" y="5300371"/>
              <a:ext cx="304008" cy="27432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628" name="Group 627">
            <a:extLst>
              <a:ext uri="{FF2B5EF4-FFF2-40B4-BE49-F238E27FC236}">
                <a16:creationId xmlns:a16="http://schemas.microsoft.com/office/drawing/2014/main" id="{8BB9F387-840A-4925-91AC-0C37F7192EC9}"/>
              </a:ext>
            </a:extLst>
          </p:cNvPr>
          <p:cNvGrpSpPr>
            <a:grpSpLocks noChangeAspect="1"/>
          </p:cNvGrpSpPr>
          <p:nvPr/>
        </p:nvGrpSpPr>
        <p:grpSpPr>
          <a:xfrm>
            <a:off x="-217959" y="7168279"/>
            <a:ext cx="482521" cy="457200"/>
            <a:chOff x="1157026" y="4622545"/>
            <a:chExt cx="541630" cy="541630"/>
          </a:xfrm>
        </p:grpSpPr>
        <p:sp useBgFill="1">
          <p:nvSpPr>
            <p:cNvPr id="629" name="Oval 628">
              <a:extLst>
                <a:ext uri="{FF2B5EF4-FFF2-40B4-BE49-F238E27FC236}">
                  <a16:creationId xmlns:a16="http://schemas.microsoft.com/office/drawing/2014/main" id="{6ECDCD85-E8A2-4E09-A4FA-B19167CDDB30}"/>
                </a:ext>
              </a:extLst>
            </p:cNvPr>
            <p:cNvSpPr/>
            <p:nvPr/>
          </p:nvSpPr>
          <p:spPr bwMode="auto">
            <a:xfrm rot="1963522">
              <a:off x="1157026" y="4622545"/>
              <a:ext cx="541630" cy="54163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30" name="Browser_4" title="Icon of a website or an app window">
              <a:extLst>
                <a:ext uri="{FF2B5EF4-FFF2-40B4-BE49-F238E27FC236}">
                  <a16:creationId xmlns:a16="http://schemas.microsoft.com/office/drawing/2014/main" id="{A2E678C9-FFD4-44E8-8A1A-C2CAE9D85556}"/>
                </a:ext>
              </a:extLst>
            </p:cNvPr>
            <p:cNvSpPr>
              <a:spLocks noChangeAspect="1" noEditPoints="1"/>
            </p:cNvSpPr>
            <p:nvPr/>
          </p:nvSpPr>
          <p:spPr bwMode="auto">
            <a:xfrm>
              <a:off x="1239119" y="4750395"/>
              <a:ext cx="370670" cy="27432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grpSp>
        <p:nvGrpSpPr>
          <p:cNvPr id="676" name="Group 675">
            <a:extLst>
              <a:ext uri="{FF2B5EF4-FFF2-40B4-BE49-F238E27FC236}">
                <a16:creationId xmlns:a16="http://schemas.microsoft.com/office/drawing/2014/main" id="{924759FC-E558-4A3E-908C-11AEC84B8363}"/>
              </a:ext>
            </a:extLst>
          </p:cNvPr>
          <p:cNvGrpSpPr>
            <a:grpSpLocks noChangeAspect="1"/>
          </p:cNvGrpSpPr>
          <p:nvPr/>
        </p:nvGrpSpPr>
        <p:grpSpPr>
          <a:xfrm>
            <a:off x="10922748" y="4921008"/>
            <a:ext cx="521208" cy="521208"/>
            <a:chOff x="3740047" y="3785715"/>
            <a:chExt cx="1124712" cy="1124712"/>
          </a:xfrm>
        </p:grpSpPr>
        <p:sp>
          <p:nvSpPr>
            <p:cNvPr id="677" name="Oval 676">
              <a:extLst>
                <a:ext uri="{FF2B5EF4-FFF2-40B4-BE49-F238E27FC236}">
                  <a16:creationId xmlns:a16="http://schemas.microsoft.com/office/drawing/2014/main" id="{EC024E63-9131-4DB5-A1BA-027ED4596483}"/>
                </a:ext>
              </a:extLst>
            </p:cNvPr>
            <p:cNvSpPr>
              <a:spLocks noChangeAspect="1"/>
            </p:cNvSpPr>
            <p:nvPr/>
          </p:nvSpPr>
          <p:spPr bwMode="auto">
            <a:xfrm rot="20804401">
              <a:off x="3740047"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78" name="Picture 677">
              <a:extLst>
                <a:ext uri="{FF2B5EF4-FFF2-40B4-BE49-F238E27FC236}">
                  <a16:creationId xmlns:a16="http://schemas.microsoft.com/office/drawing/2014/main" id="{11384155-06DA-480F-ABC7-682F9BF613C2}"/>
                </a:ext>
              </a:extLst>
            </p:cNvPr>
            <p:cNvPicPr>
              <a:picLocks noChangeAspect="1"/>
            </p:cNvPicPr>
            <p:nvPr/>
          </p:nvPicPr>
          <p:blipFill>
            <a:blip r:embed="rId18"/>
            <a:stretch>
              <a:fillRect/>
            </a:stretch>
          </p:blipFill>
          <p:spPr>
            <a:xfrm>
              <a:off x="4002110" y="4047778"/>
              <a:ext cx="600586" cy="600586"/>
            </a:xfrm>
            <a:prstGeom prst="rect">
              <a:avLst/>
            </a:prstGeom>
          </p:spPr>
        </p:pic>
      </p:grpSp>
      <p:grpSp>
        <p:nvGrpSpPr>
          <p:cNvPr id="2" name="Group 1">
            <a:extLst>
              <a:ext uri="{FF2B5EF4-FFF2-40B4-BE49-F238E27FC236}">
                <a16:creationId xmlns:a16="http://schemas.microsoft.com/office/drawing/2014/main" id="{C7017BC3-E59E-A647-9A92-9B3DEC68FEF4}"/>
              </a:ext>
            </a:extLst>
          </p:cNvPr>
          <p:cNvGrpSpPr/>
          <p:nvPr/>
        </p:nvGrpSpPr>
        <p:grpSpPr>
          <a:xfrm>
            <a:off x="-1014664" y="2356673"/>
            <a:ext cx="457200" cy="457200"/>
            <a:chOff x="-1014664" y="2356673"/>
            <a:chExt cx="457200" cy="457200"/>
          </a:xfrm>
        </p:grpSpPr>
        <p:sp>
          <p:nvSpPr>
            <p:cNvPr id="656" name="Oval 655">
              <a:extLst>
                <a:ext uri="{FF2B5EF4-FFF2-40B4-BE49-F238E27FC236}">
                  <a16:creationId xmlns:a16="http://schemas.microsoft.com/office/drawing/2014/main" id="{82107AE0-9041-4C8D-9D89-7EFD273B2832}"/>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4" name="Picture 673">
              <a:extLst>
                <a:ext uri="{FF2B5EF4-FFF2-40B4-BE49-F238E27FC236}">
                  <a16:creationId xmlns:a16="http://schemas.microsoft.com/office/drawing/2014/main" id="{3196C844-0977-7A48-8BFE-519DE56CE945}"/>
                </a:ext>
              </a:extLst>
            </p:cNvPr>
            <p:cNvPicPr>
              <a:picLocks noChangeAspect="1"/>
            </p:cNvPicPr>
            <p:nvPr/>
          </p:nvPicPr>
          <p:blipFill>
            <a:blip r:embed="rId19"/>
            <a:stretch>
              <a:fillRect/>
            </a:stretch>
          </p:blipFill>
          <p:spPr>
            <a:xfrm>
              <a:off x="-939008" y="2411438"/>
              <a:ext cx="335868" cy="335868"/>
            </a:xfrm>
            <a:prstGeom prst="rect">
              <a:avLst/>
            </a:prstGeom>
          </p:spPr>
        </p:pic>
      </p:grpSp>
      <p:grpSp>
        <p:nvGrpSpPr>
          <p:cNvPr id="3" name="Group 2">
            <a:extLst>
              <a:ext uri="{FF2B5EF4-FFF2-40B4-BE49-F238E27FC236}">
                <a16:creationId xmlns:a16="http://schemas.microsoft.com/office/drawing/2014/main" id="{08890F1B-B2A0-724F-A6CE-A55266EA97DA}"/>
              </a:ext>
            </a:extLst>
          </p:cNvPr>
          <p:cNvGrpSpPr/>
          <p:nvPr/>
        </p:nvGrpSpPr>
        <p:grpSpPr>
          <a:xfrm>
            <a:off x="12340651" y="1951101"/>
            <a:ext cx="457201" cy="457200"/>
            <a:chOff x="12340651" y="1951101"/>
            <a:chExt cx="457201" cy="457200"/>
          </a:xfrm>
        </p:grpSpPr>
        <p:sp useBgFill="1">
          <p:nvSpPr>
            <p:cNvPr id="662" name="Oval 661">
              <a:extLst>
                <a:ext uri="{FF2B5EF4-FFF2-40B4-BE49-F238E27FC236}">
                  <a16:creationId xmlns:a16="http://schemas.microsoft.com/office/drawing/2014/main" id="{AC159B30-F166-4C32-88FB-E6A672F2B4D5}"/>
                </a:ext>
              </a:extLst>
            </p:cNvPr>
            <p:cNvSpPr/>
            <p:nvPr/>
          </p:nvSpPr>
          <p:spPr bwMode="auto">
            <a:xfrm>
              <a:off x="12340651" y="1951101"/>
              <a:ext cx="457201"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5" name="Picture 674">
              <a:extLst>
                <a:ext uri="{FF2B5EF4-FFF2-40B4-BE49-F238E27FC236}">
                  <a16:creationId xmlns:a16="http://schemas.microsoft.com/office/drawing/2014/main" id="{BF71A466-EE6E-A242-BF56-B02C7F005FF7}"/>
                </a:ext>
              </a:extLst>
            </p:cNvPr>
            <p:cNvPicPr>
              <a:picLocks noChangeAspect="1"/>
            </p:cNvPicPr>
            <p:nvPr/>
          </p:nvPicPr>
          <p:blipFill>
            <a:blip r:embed="rId20"/>
            <a:stretch>
              <a:fillRect/>
            </a:stretch>
          </p:blipFill>
          <p:spPr>
            <a:xfrm>
              <a:off x="12370388" y="1964049"/>
              <a:ext cx="406400" cy="406400"/>
            </a:xfrm>
            <a:prstGeom prst="rect">
              <a:avLst/>
            </a:prstGeom>
          </p:spPr>
        </p:pic>
      </p:grpSp>
      <p:grpSp>
        <p:nvGrpSpPr>
          <p:cNvPr id="4" name="Group 3">
            <a:extLst>
              <a:ext uri="{FF2B5EF4-FFF2-40B4-BE49-F238E27FC236}">
                <a16:creationId xmlns:a16="http://schemas.microsoft.com/office/drawing/2014/main" id="{967C256F-074E-EF48-8790-5A87B13DC1E4}"/>
              </a:ext>
            </a:extLst>
          </p:cNvPr>
          <p:cNvGrpSpPr/>
          <p:nvPr/>
        </p:nvGrpSpPr>
        <p:grpSpPr>
          <a:xfrm>
            <a:off x="12340651" y="76315"/>
            <a:ext cx="457200" cy="457200"/>
            <a:chOff x="12340651" y="76315"/>
            <a:chExt cx="457200" cy="457200"/>
          </a:xfrm>
        </p:grpSpPr>
        <p:sp useBgFill="1">
          <p:nvSpPr>
            <p:cNvPr id="665" name="Oval 664">
              <a:extLst>
                <a:ext uri="{FF2B5EF4-FFF2-40B4-BE49-F238E27FC236}">
                  <a16:creationId xmlns:a16="http://schemas.microsoft.com/office/drawing/2014/main" id="{26B3ABC7-EAD2-4273-8AE3-30CC47CE843F}"/>
                </a:ext>
              </a:extLst>
            </p:cNvPr>
            <p:cNvSpPr/>
            <p:nvPr/>
          </p:nvSpPr>
          <p:spPr bwMode="auto">
            <a:xfrm rot="1910594">
              <a:off x="12340651" y="76315"/>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79" name="Picture 678">
              <a:extLst>
                <a:ext uri="{FF2B5EF4-FFF2-40B4-BE49-F238E27FC236}">
                  <a16:creationId xmlns:a16="http://schemas.microsoft.com/office/drawing/2014/main" id="{D4E752F8-ADA0-3445-98CF-6ECD9DBF1904}"/>
                </a:ext>
              </a:extLst>
            </p:cNvPr>
            <p:cNvPicPr>
              <a:picLocks noChangeAspect="1"/>
            </p:cNvPicPr>
            <p:nvPr/>
          </p:nvPicPr>
          <p:blipFill>
            <a:blip r:embed="rId21"/>
            <a:stretch>
              <a:fillRect/>
            </a:stretch>
          </p:blipFill>
          <p:spPr>
            <a:xfrm>
              <a:off x="12369391" y="80541"/>
              <a:ext cx="406400" cy="406400"/>
            </a:xfrm>
            <a:prstGeom prst="rect">
              <a:avLst/>
            </a:prstGeom>
          </p:spPr>
        </p:pic>
      </p:grpSp>
      <p:grpSp>
        <p:nvGrpSpPr>
          <p:cNvPr id="5" name="Group 4">
            <a:extLst>
              <a:ext uri="{FF2B5EF4-FFF2-40B4-BE49-F238E27FC236}">
                <a16:creationId xmlns:a16="http://schemas.microsoft.com/office/drawing/2014/main" id="{851BA9E8-AB9B-5849-93F6-52027E2FFEAB}"/>
              </a:ext>
            </a:extLst>
          </p:cNvPr>
          <p:cNvGrpSpPr/>
          <p:nvPr/>
        </p:nvGrpSpPr>
        <p:grpSpPr>
          <a:xfrm>
            <a:off x="12340651" y="793139"/>
            <a:ext cx="457200" cy="457200"/>
            <a:chOff x="12340651" y="793139"/>
            <a:chExt cx="457200" cy="457200"/>
          </a:xfrm>
        </p:grpSpPr>
        <p:sp useBgFill="1">
          <p:nvSpPr>
            <p:cNvPr id="659" name="Oval 658">
              <a:extLst>
                <a:ext uri="{FF2B5EF4-FFF2-40B4-BE49-F238E27FC236}">
                  <a16:creationId xmlns:a16="http://schemas.microsoft.com/office/drawing/2014/main" id="{823ABA14-0FB9-4B38-9E6A-716FCEF49711}"/>
                </a:ext>
              </a:extLst>
            </p:cNvPr>
            <p:cNvSpPr/>
            <p:nvPr/>
          </p:nvSpPr>
          <p:spPr bwMode="auto">
            <a:xfrm rot="4020000">
              <a:off x="12340651" y="793139"/>
              <a:ext cx="457200" cy="45720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0" name="Picture 679">
              <a:extLst>
                <a:ext uri="{FF2B5EF4-FFF2-40B4-BE49-F238E27FC236}">
                  <a16:creationId xmlns:a16="http://schemas.microsoft.com/office/drawing/2014/main" id="{927842F6-7A42-9044-B3F3-A23BAEA6BA8A}"/>
                </a:ext>
              </a:extLst>
            </p:cNvPr>
            <p:cNvPicPr>
              <a:picLocks noChangeAspect="1"/>
            </p:cNvPicPr>
            <p:nvPr/>
          </p:nvPicPr>
          <p:blipFill>
            <a:blip r:embed="rId21"/>
            <a:stretch>
              <a:fillRect/>
            </a:stretch>
          </p:blipFill>
          <p:spPr>
            <a:xfrm>
              <a:off x="12364486" y="802436"/>
              <a:ext cx="406400" cy="406400"/>
            </a:xfrm>
            <a:prstGeom prst="rect">
              <a:avLst/>
            </a:prstGeom>
          </p:spPr>
        </p:pic>
      </p:grpSp>
      <p:grpSp>
        <p:nvGrpSpPr>
          <p:cNvPr id="7" name="Group 6">
            <a:extLst>
              <a:ext uri="{FF2B5EF4-FFF2-40B4-BE49-F238E27FC236}">
                <a16:creationId xmlns:a16="http://schemas.microsoft.com/office/drawing/2014/main" id="{51A16C76-BA2C-FA47-850D-F57042828B13}"/>
              </a:ext>
            </a:extLst>
          </p:cNvPr>
          <p:cNvGrpSpPr/>
          <p:nvPr/>
        </p:nvGrpSpPr>
        <p:grpSpPr>
          <a:xfrm>
            <a:off x="-1014663" y="1741544"/>
            <a:ext cx="457200" cy="457200"/>
            <a:chOff x="-1014663" y="1741544"/>
            <a:chExt cx="457200" cy="457200"/>
          </a:xfrm>
        </p:grpSpPr>
        <p:sp>
          <p:nvSpPr>
            <p:cNvPr id="650" name="Oval 649">
              <a:extLst>
                <a:ext uri="{FF2B5EF4-FFF2-40B4-BE49-F238E27FC236}">
                  <a16:creationId xmlns:a16="http://schemas.microsoft.com/office/drawing/2014/main" id="{ECF8A4AA-5C97-48D4-81D7-A49E887AF670}"/>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1" name="Picture 680">
              <a:extLst>
                <a:ext uri="{FF2B5EF4-FFF2-40B4-BE49-F238E27FC236}">
                  <a16:creationId xmlns:a16="http://schemas.microsoft.com/office/drawing/2014/main" id="{B374BDEF-00D5-014C-9597-A8D80FFD54B2}"/>
                </a:ext>
              </a:extLst>
            </p:cNvPr>
            <p:cNvPicPr>
              <a:picLocks noChangeAspect="1"/>
            </p:cNvPicPr>
            <p:nvPr/>
          </p:nvPicPr>
          <p:blipFill>
            <a:blip r:embed="rId22"/>
            <a:stretch>
              <a:fillRect/>
            </a:stretch>
          </p:blipFill>
          <p:spPr>
            <a:xfrm>
              <a:off x="-960105" y="1806179"/>
              <a:ext cx="335868" cy="335868"/>
            </a:xfrm>
            <a:prstGeom prst="rect">
              <a:avLst/>
            </a:prstGeom>
          </p:spPr>
        </p:pic>
      </p:grpSp>
      <p:pic>
        <p:nvPicPr>
          <p:cNvPr id="683" name="Picture 682">
            <a:extLst>
              <a:ext uri="{FF2B5EF4-FFF2-40B4-BE49-F238E27FC236}">
                <a16:creationId xmlns:a16="http://schemas.microsoft.com/office/drawing/2014/main" id="{85C76517-E472-674C-B0FE-481DB66F1CDC}"/>
              </a:ext>
            </a:extLst>
          </p:cNvPr>
          <p:cNvPicPr>
            <a:picLocks noChangeAspect="1"/>
          </p:cNvPicPr>
          <p:nvPr/>
        </p:nvPicPr>
        <p:blipFill>
          <a:blip r:embed="rId23"/>
          <a:stretch>
            <a:fillRect/>
          </a:stretch>
        </p:blipFill>
        <p:spPr>
          <a:xfrm>
            <a:off x="10698498" y="3299408"/>
            <a:ext cx="406400" cy="406400"/>
          </a:xfrm>
          <a:prstGeom prst="rect">
            <a:avLst/>
          </a:prstGeom>
        </p:spPr>
      </p:pic>
      <p:grpSp>
        <p:nvGrpSpPr>
          <p:cNvPr id="8" name="Group 7">
            <a:extLst>
              <a:ext uri="{FF2B5EF4-FFF2-40B4-BE49-F238E27FC236}">
                <a16:creationId xmlns:a16="http://schemas.microsoft.com/office/drawing/2014/main" id="{149CDF65-0628-AB47-B188-86200FC94B27}"/>
              </a:ext>
            </a:extLst>
          </p:cNvPr>
          <p:cNvGrpSpPr/>
          <p:nvPr/>
        </p:nvGrpSpPr>
        <p:grpSpPr>
          <a:xfrm>
            <a:off x="-1014664" y="2971800"/>
            <a:ext cx="457200" cy="457200"/>
            <a:chOff x="-1014664" y="2971800"/>
            <a:chExt cx="457200" cy="457200"/>
          </a:xfrm>
        </p:grpSpPr>
        <p:sp>
          <p:nvSpPr>
            <p:cNvPr id="641" name="Oval 640">
              <a:extLst>
                <a:ext uri="{FF2B5EF4-FFF2-40B4-BE49-F238E27FC236}">
                  <a16:creationId xmlns:a16="http://schemas.microsoft.com/office/drawing/2014/main" id="{D8F68BFD-F989-4241-B776-B2085574B04F}"/>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4" name="Picture 683">
              <a:extLst>
                <a:ext uri="{FF2B5EF4-FFF2-40B4-BE49-F238E27FC236}">
                  <a16:creationId xmlns:a16="http://schemas.microsoft.com/office/drawing/2014/main" id="{844BC4CC-31D5-5544-B1A1-E95A68F98211}"/>
                </a:ext>
              </a:extLst>
            </p:cNvPr>
            <p:cNvPicPr>
              <a:picLocks noChangeAspect="1"/>
            </p:cNvPicPr>
            <p:nvPr/>
          </p:nvPicPr>
          <p:blipFill>
            <a:blip r:embed="rId24"/>
            <a:stretch>
              <a:fillRect/>
            </a:stretch>
          </p:blipFill>
          <p:spPr>
            <a:xfrm>
              <a:off x="-953998" y="3032466"/>
              <a:ext cx="335868" cy="335868"/>
            </a:xfrm>
            <a:prstGeom prst="rect">
              <a:avLst/>
            </a:prstGeom>
          </p:spPr>
        </p:pic>
      </p:grpSp>
      <p:grpSp>
        <p:nvGrpSpPr>
          <p:cNvPr id="6" name="Group 5">
            <a:extLst>
              <a:ext uri="{FF2B5EF4-FFF2-40B4-BE49-F238E27FC236}">
                <a16:creationId xmlns:a16="http://schemas.microsoft.com/office/drawing/2014/main" id="{DA9BB08B-E6B3-394D-AA03-C20537F102AB}"/>
              </a:ext>
            </a:extLst>
          </p:cNvPr>
          <p:cNvGrpSpPr/>
          <p:nvPr/>
        </p:nvGrpSpPr>
        <p:grpSpPr>
          <a:xfrm>
            <a:off x="903004" y="7132385"/>
            <a:ext cx="482521" cy="457200"/>
            <a:chOff x="903004" y="7132385"/>
            <a:chExt cx="482521" cy="457200"/>
          </a:xfrm>
        </p:grpSpPr>
        <p:sp>
          <p:nvSpPr>
            <p:cNvPr id="635" name="Oval 634">
              <a:extLst>
                <a:ext uri="{FF2B5EF4-FFF2-40B4-BE49-F238E27FC236}">
                  <a16:creationId xmlns:a16="http://schemas.microsoft.com/office/drawing/2014/main" id="{C41FFA82-F3FD-45F3-A1E1-BE20243052C7}"/>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5" name="Picture 684">
              <a:extLst>
                <a:ext uri="{FF2B5EF4-FFF2-40B4-BE49-F238E27FC236}">
                  <a16:creationId xmlns:a16="http://schemas.microsoft.com/office/drawing/2014/main" id="{94EC5BD9-91D2-F548-A634-8823B56309B7}"/>
                </a:ext>
              </a:extLst>
            </p:cNvPr>
            <p:cNvPicPr>
              <a:picLocks noChangeAspect="1"/>
            </p:cNvPicPr>
            <p:nvPr/>
          </p:nvPicPr>
          <p:blipFill>
            <a:blip r:embed="rId25"/>
            <a:stretch>
              <a:fillRect/>
            </a:stretch>
          </p:blipFill>
          <p:spPr>
            <a:xfrm>
              <a:off x="989727" y="7213031"/>
              <a:ext cx="305335" cy="305335"/>
            </a:xfrm>
            <a:prstGeom prst="rect">
              <a:avLst/>
            </a:prstGeom>
          </p:spPr>
        </p:pic>
      </p:grpSp>
      <p:grpSp>
        <p:nvGrpSpPr>
          <p:cNvPr id="9" name="Group 8">
            <a:extLst>
              <a:ext uri="{FF2B5EF4-FFF2-40B4-BE49-F238E27FC236}">
                <a16:creationId xmlns:a16="http://schemas.microsoft.com/office/drawing/2014/main" id="{6820D0D1-F330-C344-AAA6-E4330EB8C682}"/>
              </a:ext>
            </a:extLst>
          </p:cNvPr>
          <p:cNvGrpSpPr/>
          <p:nvPr/>
        </p:nvGrpSpPr>
        <p:grpSpPr>
          <a:xfrm>
            <a:off x="1608423" y="7132385"/>
            <a:ext cx="482521" cy="457200"/>
            <a:chOff x="1608423" y="7132385"/>
            <a:chExt cx="482521" cy="457200"/>
          </a:xfrm>
        </p:grpSpPr>
        <p:sp>
          <p:nvSpPr>
            <p:cNvPr id="632" name="Oval 631">
              <a:extLst>
                <a:ext uri="{FF2B5EF4-FFF2-40B4-BE49-F238E27FC236}">
                  <a16:creationId xmlns:a16="http://schemas.microsoft.com/office/drawing/2014/main" id="{EF5A4C49-AEEC-4A9C-A25D-34676973C8D1}"/>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86" name="Picture 685">
              <a:extLst>
                <a:ext uri="{FF2B5EF4-FFF2-40B4-BE49-F238E27FC236}">
                  <a16:creationId xmlns:a16="http://schemas.microsoft.com/office/drawing/2014/main" id="{D58BF7D3-1F01-A84A-A264-B981C9F08ACC}"/>
                </a:ext>
              </a:extLst>
            </p:cNvPr>
            <p:cNvPicPr>
              <a:picLocks noChangeAspect="1"/>
            </p:cNvPicPr>
            <p:nvPr/>
          </p:nvPicPr>
          <p:blipFill>
            <a:blip r:embed="rId26"/>
            <a:stretch>
              <a:fillRect/>
            </a:stretch>
          </p:blipFill>
          <p:spPr>
            <a:xfrm>
              <a:off x="1697016" y="7208318"/>
              <a:ext cx="305335" cy="305335"/>
            </a:xfrm>
            <a:prstGeom prst="rect">
              <a:avLst/>
            </a:prstGeom>
          </p:spPr>
        </p:pic>
      </p:grpSp>
      <p:grpSp>
        <p:nvGrpSpPr>
          <p:cNvPr id="11" name="Group 10">
            <a:extLst>
              <a:ext uri="{FF2B5EF4-FFF2-40B4-BE49-F238E27FC236}">
                <a16:creationId xmlns:a16="http://schemas.microsoft.com/office/drawing/2014/main" id="{1B75995C-584D-4F4B-A5CC-987823C80408}"/>
              </a:ext>
            </a:extLst>
          </p:cNvPr>
          <p:cNvGrpSpPr/>
          <p:nvPr/>
        </p:nvGrpSpPr>
        <p:grpSpPr>
          <a:xfrm>
            <a:off x="-1014664" y="-103843"/>
            <a:ext cx="457200" cy="457200"/>
            <a:chOff x="-1014664" y="-103843"/>
            <a:chExt cx="457200" cy="457200"/>
          </a:xfrm>
        </p:grpSpPr>
        <p:sp>
          <p:nvSpPr>
            <p:cNvPr id="653" name="Oval 652">
              <a:extLst>
                <a:ext uri="{FF2B5EF4-FFF2-40B4-BE49-F238E27FC236}">
                  <a16:creationId xmlns:a16="http://schemas.microsoft.com/office/drawing/2014/main" id="{1DBC764C-1A38-4589-9C64-705177BFEFE2}"/>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0" name="Picture 9">
              <a:extLst>
                <a:ext uri="{FF2B5EF4-FFF2-40B4-BE49-F238E27FC236}">
                  <a16:creationId xmlns:a16="http://schemas.microsoft.com/office/drawing/2014/main" id="{F69C6AD8-2E92-5A43-990E-7966FEC9519A}"/>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14" name="Group 13">
            <a:extLst>
              <a:ext uri="{FF2B5EF4-FFF2-40B4-BE49-F238E27FC236}">
                <a16:creationId xmlns:a16="http://schemas.microsoft.com/office/drawing/2014/main" id="{FC5E55BD-6D30-1D45-936F-B266364769C2}"/>
              </a:ext>
            </a:extLst>
          </p:cNvPr>
          <p:cNvGrpSpPr/>
          <p:nvPr/>
        </p:nvGrpSpPr>
        <p:grpSpPr>
          <a:xfrm>
            <a:off x="-1014664" y="1126415"/>
            <a:ext cx="457200" cy="457200"/>
            <a:chOff x="-1014664" y="1126415"/>
            <a:chExt cx="457200" cy="457200"/>
          </a:xfrm>
        </p:grpSpPr>
        <p:sp>
          <p:nvSpPr>
            <p:cNvPr id="644" name="Oval 643">
              <a:extLst>
                <a:ext uri="{FF2B5EF4-FFF2-40B4-BE49-F238E27FC236}">
                  <a16:creationId xmlns:a16="http://schemas.microsoft.com/office/drawing/2014/main" id="{BE4DC25E-8D14-41BE-8543-B20B6F1CDDAD}"/>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13" name="Group 12">
              <a:extLst>
                <a:ext uri="{FF2B5EF4-FFF2-40B4-BE49-F238E27FC236}">
                  <a16:creationId xmlns:a16="http://schemas.microsoft.com/office/drawing/2014/main" id="{F41DD18D-F861-6742-8FB6-47C344AD66AC}"/>
                </a:ext>
              </a:extLst>
            </p:cNvPr>
            <p:cNvGrpSpPr/>
            <p:nvPr/>
          </p:nvGrpSpPr>
          <p:grpSpPr>
            <a:xfrm>
              <a:off x="-953236" y="1234211"/>
              <a:ext cx="299719" cy="248919"/>
              <a:chOff x="-953236" y="1234211"/>
              <a:chExt cx="299719" cy="248919"/>
            </a:xfrm>
          </p:grpSpPr>
          <p:sp>
            <p:nvSpPr>
              <p:cNvPr id="687" name="Data &amp; AI" title="Icon of several circles connected to eachother by lines">
                <a:extLst>
                  <a:ext uri="{FF2B5EF4-FFF2-40B4-BE49-F238E27FC236}">
                    <a16:creationId xmlns:a16="http://schemas.microsoft.com/office/drawing/2014/main" id="{C4598AA9-6D03-4A4A-A33C-90C5C4E556D1}"/>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12" name="Oval 11">
                <a:extLst>
                  <a:ext uri="{FF2B5EF4-FFF2-40B4-BE49-F238E27FC236}">
                    <a16:creationId xmlns:a16="http://schemas.microsoft.com/office/drawing/2014/main" id="{8A069E1B-03E3-3840-9EFA-C16438D07649}"/>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8" name="Oval 687">
                <a:extLst>
                  <a:ext uri="{FF2B5EF4-FFF2-40B4-BE49-F238E27FC236}">
                    <a16:creationId xmlns:a16="http://schemas.microsoft.com/office/drawing/2014/main" id="{70E2F535-81D1-C340-96AD-001B3BF256AA}"/>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89" name="Oval 688">
                <a:extLst>
                  <a:ext uri="{FF2B5EF4-FFF2-40B4-BE49-F238E27FC236}">
                    <a16:creationId xmlns:a16="http://schemas.microsoft.com/office/drawing/2014/main" id="{C8B16EF6-2EE9-6C45-8402-B6AC577CB970}"/>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0" name="Oval 689">
                <a:extLst>
                  <a:ext uri="{FF2B5EF4-FFF2-40B4-BE49-F238E27FC236}">
                    <a16:creationId xmlns:a16="http://schemas.microsoft.com/office/drawing/2014/main" id="{9878E9FA-DD63-6B42-B8BC-F26AE05464C8}"/>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1" name="Oval 690">
                <a:extLst>
                  <a:ext uri="{FF2B5EF4-FFF2-40B4-BE49-F238E27FC236}">
                    <a16:creationId xmlns:a16="http://schemas.microsoft.com/office/drawing/2014/main" id="{D404EF33-879A-5E44-8F30-FB3CB64126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2" name="Oval 691">
                <a:extLst>
                  <a:ext uri="{FF2B5EF4-FFF2-40B4-BE49-F238E27FC236}">
                    <a16:creationId xmlns:a16="http://schemas.microsoft.com/office/drawing/2014/main" id="{A296741B-A0AB-2446-B3ED-52D1555FDD65}"/>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3" name="Oval 692">
                <a:extLst>
                  <a:ext uri="{FF2B5EF4-FFF2-40B4-BE49-F238E27FC236}">
                    <a16:creationId xmlns:a16="http://schemas.microsoft.com/office/drawing/2014/main" id="{DAB76725-A8E8-0F45-A9AB-8B38ED2B4205}"/>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694" name="Oval 693">
                <a:extLst>
                  <a:ext uri="{FF2B5EF4-FFF2-40B4-BE49-F238E27FC236}">
                    <a16:creationId xmlns:a16="http://schemas.microsoft.com/office/drawing/2014/main" id="{9264D396-534D-274B-819B-B8EA837489A0}"/>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D1799CB9-846D-E44D-9759-3326F4325BC8}"/>
              </a:ext>
            </a:extLst>
          </p:cNvPr>
          <p:cNvGrpSpPr/>
          <p:nvPr/>
        </p:nvGrpSpPr>
        <p:grpSpPr>
          <a:xfrm>
            <a:off x="-1014664" y="511286"/>
            <a:ext cx="457200" cy="457200"/>
            <a:chOff x="-1014664" y="511286"/>
            <a:chExt cx="457200" cy="457200"/>
          </a:xfrm>
        </p:grpSpPr>
        <p:sp>
          <p:nvSpPr>
            <p:cNvPr id="647" name="Oval 646">
              <a:extLst>
                <a:ext uri="{FF2B5EF4-FFF2-40B4-BE49-F238E27FC236}">
                  <a16:creationId xmlns:a16="http://schemas.microsoft.com/office/drawing/2014/main" id="{0E7B857F-31FA-406A-9829-AFA69CD9F2B5}"/>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16" name="Graphic 15">
              <a:extLst>
                <a:ext uri="{FF2B5EF4-FFF2-40B4-BE49-F238E27FC236}">
                  <a16:creationId xmlns:a16="http://schemas.microsoft.com/office/drawing/2014/main" id="{AEDCF4F6-40EF-DA48-BCFC-0A640697D1D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5794" y="590156"/>
              <a:ext cx="299461" cy="299461"/>
            </a:xfrm>
            <a:prstGeom prst="rect">
              <a:avLst/>
            </a:prstGeom>
          </p:spPr>
        </p:pic>
      </p:grpSp>
      <p:grpSp>
        <p:nvGrpSpPr>
          <p:cNvPr id="18" name="Group 17">
            <a:extLst>
              <a:ext uri="{FF2B5EF4-FFF2-40B4-BE49-F238E27FC236}">
                <a16:creationId xmlns:a16="http://schemas.microsoft.com/office/drawing/2014/main" id="{20DA3310-1468-A74F-8B65-A203825AB6F6}"/>
              </a:ext>
            </a:extLst>
          </p:cNvPr>
          <p:cNvGrpSpPr/>
          <p:nvPr/>
        </p:nvGrpSpPr>
        <p:grpSpPr>
          <a:xfrm>
            <a:off x="2573425" y="7132385"/>
            <a:ext cx="482521" cy="457200"/>
            <a:chOff x="2573425" y="7132385"/>
            <a:chExt cx="482521" cy="457200"/>
          </a:xfrm>
        </p:grpSpPr>
        <p:sp>
          <p:nvSpPr>
            <p:cNvPr id="638" name="Oval 637">
              <a:extLst>
                <a:ext uri="{FF2B5EF4-FFF2-40B4-BE49-F238E27FC236}">
                  <a16:creationId xmlns:a16="http://schemas.microsoft.com/office/drawing/2014/main" id="{63A4A528-5AEE-4F45-A2C0-2BBA88E31169}"/>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95" name="Graphic 694">
              <a:extLst>
                <a:ext uri="{FF2B5EF4-FFF2-40B4-BE49-F238E27FC236}">
                  <a16:creationId xmlns:a16="http://schemas.microsoft.com/office/drawing/2014/main" id="{72B11D33-1DCB-B84E-9DA6-6F8BBC690C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9456" y="7225756"/>
              <a:ext cx="270459" cy="270459"/>
            </a:xfrm>
            <a:prstGeom prst="rect">
              <a:avLst/>
            </a:prstGeom>
          </p:spPr>
        </p:pic>
      </p:grpSp>
      <p:grpSp>
        <p:nvGrpSpPr>
          <p:cNvPr id="624" name="Group 623">
            <a:extLst>
              <a:ext uri="{FF2B5EF4-FFF2-40B4-BE49-F238E27FC236}">
                <a16:creationId xmlns:a16="http://schemas.microsoft.com/office/drawing/2014/main" id="{758D0EB9-B9DC-49D4-9FB9-7E1DCAEFD495}"/>
              </a:ext>
            </a:extLst>
          </p:cNvPr>
          <p:cNvGrpSpPr>
            <a:grpSpLocks noChangeAspect="1"/>
          </p:cNvGrpSpPr>
          <p:nvPr/>
        </p:nvGrpSpPr>
        <p:grpSpPr>
          <a:xfrm>
            <a:off x="7423665" y="2674344"/>
            <a:ext cx="457200" cy="457200"/>
            <a:chOff x="8002959" y="1462392"/>
            <a:chExt cx="1143000" cy="1143000"/>
          </a:xfrm>
        </p:grpSpPr>
        <p:sp>
          <p:nvSpPr>
            <p:cNvPr id="631" name="Oval 630">
              <a:extLst>
                <a:ext uri="{FF2B5EF4-FFF2-40B4-BE49-F238E27FC236}">
                  <a16:creationId xmlns:a16="http://schemas.microsoft.com/office/drawing/2014/main" id="{26BF5182-A2EB-4170-BFF9-A6874491B5E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3" name="Picture 632">
              <a:extLst>
                <a:ext uri="{FF2B5EF4-FFF2-40B4-BE49-F238E27FC236}">
                  <a16:creationId xmlns:a16="http://schemas.microsoft.com/office/drawing/2014/main" id="{C2EA3892-73F5-407C-9311-69B030A132FB}"/>
                </a:ext>
              </a:extLst>
            </p:cNvPr>
            <p:cNvPicPr>
              <a:picLocks noChangeAspect="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Lst>
            </a:blip>
            <a:stretch>
              <a:fillRect/>
            </a:stretch>
          </p:blipFill>
          <p:spPr>
            <a:xfrm>
              <a:off x="8080896" y="1734550"/>
              <a:ext cx="974153" cy="649435"/>
            </a:xfrm>
            <a:prstGeom prst="rect">
              <a:avLst/>
            </a:prstGeom>
          </p:spPr>
        </p:pic>
        <p:pic>
          <p:nvPicPr>
            <p:cNvPr id="634" name="Picture 633">
              <a:extLst>
                <a:ext uri="{FF2B5EF4-FFF2-40B4-BE49-F238E27FC236}">
                  <a16:creationId xmlns:a16="http://schemas.microsoft.com/office/drawing/2014/main" id="{EA867B25-C82A-45CC-9120-BB4E8B59FE76}"/>
                </a:ext>
              </a:extLst>
            </p:cNvPr>
            <p:cNvPicPr>
              <a:picLocks noChangeAspect="1"/>
            </p:cNvPicPr>
            <p:nvPr/>
          </p:nvPicPr>
          <p:blipFill>
            <a:blip r:embed="rId34">
              <a:duotone>
                <a:prstClr val="black"/>
                <a:schemeClr val="accent2">
                  <a:tint val="45000"/>
                  <a:satMod val="400000"/>
                </a:schemeClr>
              </a:duotone>
              <a:extLst>
                <a:ext uri="{BEBA8EAE-BF5A-486C-A8C5-ECC9F3942E4B}">
                  <a14:imgProps xmlns:a14="http://schemas.microsoft.com/office/drawing/2010/main">
                    <a14:imgLayer r:embed="rId3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636" name="Group 635">
            <a:extLst>
              <a:ext uri="{FF2B5EF4-FFF2-40B4-BE49-F238E27FC236}">
                <a16:creationId xmlns:a16="http://schemas.microsoft.com/office/drawing/2014/main" id="{D59CB544-39AC-4B70-8C3E-84A2AD50C7B0}"/>
              </a:ext>
            </a:extLst>
          </p:cNvPr>
          <p:cNvGrpSpPr>
            <a:grpSpLocks noChangeAspect="1"/>
          </p:cNvGrpSpPr>
          <p:nvPr/>
        </p:nvGrpSpPr>
        <p:grpSpPr>
          <a:xfrm>
            <a:off x="10057976" y="2475756"/>
            <a:ext cx="457200" cy="457200"/>
            <a:chOff x="9223938" y="3153888"/>
            <a:chExt cx="1143000" cy="1143000"/>
          </a:xfrm>
        </p:grpSpPr>
        <p:sp>
          <p:nvSpPr>
            <p:cNvPr id="637" name="Oval 636">
              <a:extLst>
                <a:ext uri="{FF2B5EF4-FFF2-40B4-BE49-F238E27FC236}">
                  <a16:creationId xmlns:a16="http://schemas.microsoft.com/office/drawing/2014/main" id="{993C460D-1A73-4A00-BEE5-12CAA4ECA07D}"/>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39" name="Picture 638">
              <a:extLst>
                <a:ext uri="{FF2B5EF4-FFF2-40B4-BE49-F238E27FC236}">
                  <a16:creationId xmlns:a16="http://schemas.microsoft.com/office/drawing/2014/main" id="{DF8CF57D-D549-4648-93D6-1BA9319E2C38}"/>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640" name="Group 639">
            <a:extLst>
              <a:ext uri="{FF2B5EF4-FFF2-40B4-BE49-F238E27FC236}">
                <a16:creationId xmlns:a16="http://schemas.microsoft.com/office/drawing/2014/main" id="{D935D338-0E25-4310-AA90-BD5434D04FE2}"/>
              </a:ext>
            </a:extLst>
          </p:cNvPr>
          <p:cNvGrpSpPr>
            <a:grpSpLocks noChangeAspect="1"/>
          </p:cNvGrpSpPr>
          <p:nvPr/>
        </p:nvGrpSpPr>
        <p:grpSpPr>
          <a:xfrm>
            <a:off x="1640664" y="1788389"/>
            <a:ext cx="457200" cy="457200"/>
            <a:chOff x="3221255" y="1462391"/>
            <a:chExt cx="1143000" cy="1143000"/>
          </a:xfrm>
        </p:grpSpPr>
        <p:sp>
          <p:nvSpPr>
            <p:cNvPr id="642" name="Freeform 5">
              <a:extLst>
                <a:ext uri="{FF2B5EF4-FFF2-40B4-BE49-F238E27FC236}">
                  <a16:creationId xmlns:a16="http://schemas.microsoft.com/office/drawing/2014/main" id="{9F7B6E7B-5F52-42C5-9D41-16006873306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643" name="Picture 642">
              <a:extLst>
                <a:ext uri="{FF2B5EF4-FFF2-40B4-BE49-F238E27FC236}">
                  <a16:creationId xmlns:a16="http://schemas.microsoft.com/office/drawing/2014/main" id="{C274183D-84E8-4551-9B5B-5F660CBFA06A}"/>
                </a:ext>
              </a:extLst>
            </p:cNvPr>
            <p:cNvPicPr>
              <a:picLocks noChangeAspect="1"/>
            </p:cNvPicPr>
            <p:nvPr/>
          </p:nvPicPr>
          <p:blipFill rotWithShape="1">
            <a:blip r:embed="rId38">
              <a:extLst>
                <a:ext uri="{BEBA8EAE-BF5A-486C-A8C5-ECC9F3942E4B}">
                  <a14:imgProps xmlns:a14="http://schemas.microsoft.com/office/drawing/2010/main">
                    <a14:imgLayer r:embed="rId39">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645" name="On-Premises Building">
            <a:extLst>
              <a:ext uri="{FF2B5EF4-FFF2-40B4-BE49-F238E27FC236}">
                <a16:creationId xmlns:a16="http://schemas.microsoft.com/office/drawing/2014/main" id="{71B474BB-F369-47FC-BFB2-A9A6490D8865}"/>
              </a:ext>
            </a:extLst>
          </p:cNvPr>
          <p:cNvGrpSpPr/>
          <p:nvPr/>
        </p:nvGrpSpPr>
        <p:grpSpPr>
          <a:xfrm>
            <a:off x="2271577" y="5357255"/>
            <a:ext cx="710232" cy="1009100"/>
            <a:chOff x="4410437" y="5171160"/>
            <a:chExt cx="871461" cy="1238332"/>
          </a:xfrm>
        </p:grpSpPr>
        <p:sp>
          <p:nvSpPr>
            <p:cNvPr id="646" name="Freeform 12">
              <a:extLst>
                <a:ext uri="{FF2B5EF4-FFF2-40B4-BE49-F238E27FC236}">
                  <a16:creationId xmlns:a16="http://schemas.microsoft.com/office/drawing/2014/main" id="{F9639905-F092-4DC3-878F-94B1443F291B}"/>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8" name="Rectangle 14">
              <a:extLst>
                <a:ext uri="{FF2B5EF4-FFF2-40B4-BE49-F238E27FC236}">
                  <a16:creationId xmlns:a16="http://schemas.microsoft.com/office/drawing/2014/main" id="{557D83A5-C7B5-4253-8A51-386817DF2013}"/>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9" name="Rectangle 15">
              <a:extLst>
                <a:ext uri="{FF2B5EF4-FFF2-40B4-BE49-F238E27FC236}">
                  <a16:creationId xmlns:a16="http://schemas.microsoft.com/office/drawing/2014/main" id="{A6142E61-2193-414B-8AAC-25D332800CF8}"/>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1" name="Rectangle 16">
              <a:extLst>
                <a:ext uri="{FF2B5EF4-FFF2-40B4-BE49-F238E27FC236}">
                  <a16:creationId xmlns:a16="http://schemas.microsoft.com/office/drawing/2014/main" id="{1856D25F-DEE6-431C-9268-313427C62ECF}"/>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2" name="Rectangle 17">
              <a:extLst>
                <a:ext uri="{FF2B5EF4-FFF2-40B4-BE49-F238E27FC236}">
                  <a16:creationId xmlns:a16="http://schemas.microsoft.com/office/drawing/2014/main" id="{C6B38E8F-0FAD-42CD-917C-47D969E11812}"/>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4" name="Rectangle 18">
              <a:extLst>
                <a:ext uri="{FF2B5EF4-FFF2-40B4-BE49-F238E27FC236}">
                  <a16:creationId xmlns:a16="http://schemas.microsoft.com/office/drawing/2014/main" id="{416289D8-A536-441A-8F31-9FA35DF35EA3}"/>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5" name="Rectangle 19">
              <a:extLst>
                <a:ext uri="{FF2B5EF4-FFF2-40B4-BE49-F238E27FC236}">
                  <a16:creationId xmlns:a16="http://schemas.microsoft.com/office/drawing/2014/main" id="{75B01493-FE64-4564-8B06-BE7B64E9F0B8}"/>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7" name="Rectangle 20">
              <a:extLst>
                <a:ext uri="{FF2B5EF4-FFF2-40B4-BE49-F238E27FC236}">
                  <a16:creationId xmlns:a16="http://schemas.microsoft.com/office/drawing/2014/main" id="{3BB2CDFE-9B3F-4897-8C28-7B200972A366}"/>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8" name="Rectangle 21">
              <a:extLst>
                <a:ext uri="{FF2B5EF4-FFF2-40B4-BE49-F238E27FC236}">
                  <a16:creationId xmlns:a16="http://schemas.microsoft.com/office/drawing/2014/main" id="{F92CC6B8-4D7C-44C2-AA71-A9DA798EA6AF}"/>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0" name="Rectangle 22">
              <a:extLst>
                <a:ext uri="{FF2B5EF4-FFF2-40B4-BE49-F238E27FC236}">
                  <a16:creationId xmlns:a16="http://schemas.microsoft.com/office/drawing/2014/main" id="{C8742BB1-8E5B-4436-BE28-BD1CE30BDF7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1" name="Rectangle 23">
              <a:extLst>
                <a:ext uri="{FF2B5EF4-FFF2-40B4-BE49-F238E27FC236}">
                  <a16:creationId xmlns:a16="http://schemas.microsoft.com/office/drawing/2014/main" id="{0407CD80-09DD-4CBA-B850-645AA8481664}"/>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3" name="Rectangle 24">
              <a:extLst>
                <a:ext uri="{FF2B5EF4-FFF2-40B4-BE49-F238E27FC236}">
                  <a16:creationId xmlns:a16="http://schemas.microsoft.com/office/drawing/2014/main" id="{F155F5C0-5533-4C0E-9D40-A0B356E02A5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4" name="Rectangle 25">
              <a:extLst>
                <a:ext uri="{FF2B5EF4-FFF2-40B4-BE49-F238E27FC236}">
                  <a16:creationId xmlns:a16="http://schemas.microsoft.com/office/drawing/2014/main" id="{05FA6C6B-52EA-4158-A0AC-23877FC7C12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6" name="Rectangle 26">
              <a:extLst>
                <a:ext uri="{FF2B5EF4-FFF2-40B4-BE49-F238E27FC236}">
                  <a16:creationId xmlns:a16="http://schemas.microsoft.com/office/drawing/2014/main" id="{AD03E785-6AAE-4439-A942-576C8DCAB6FC}"/>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7" name="Rectangle 27">
              <a:extLst>
                <a:ext uri="{FF2B5EF4-FFF2-40B4-BE49-F238E27FC236}">
                  <a16:creationId xmlns:a16="http://schemas.microsoft.com/office/drawing/2014/main" id="{37A5F259-69B9-4386-9769-5C80719FDB89}"/>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69" name="Rectangle 28">
              <a:extLst>
                <a:ext uri="{FF2B5EF4-FFF2-40B4-BE49-F238E27FC236}">
                  <a16:creationId xmlns:a16="http://schemas.microsoft.com/office/drawing/2014/main" id="{B8AF1862-4CE9-424B-BEE8-79F9E7A4C071}"/>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0" name="Freeform 30">
              <a:extLst>
                <a:ext uri="{FF2B5EF4-FFF2-40B4-BE49-F238E27FC236}">
                  <a16:creationId xmlns:a16="http://schemas.microsoft.com/office/drawing/2014/main" id="{C5ABE30C-5263-408B-B52B-44489A120C1E}"/>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2" name="Rectangle 32">
              <a:extLst>
                <a:ext uri="{FF2B5EF4-FFF2-40B4-BE49-F238E27FC236}">
                  <a16:creationId xmlns:a16="http://schemas.microsoft.com/office/drawing/2014/main" id="{7418A8D8-4EAE-494E-8AA7-1AB301AC7D8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82" name="Rectangle 34">
              <a:extLst>
                <a:ext uri="{FF2B5EF4-FFF2-40B4-BE49-F238E27FC236}">
                  <a16:creationId xmlns:a16="http://schemas.microsoft.com/office/drawing/2014/main" id="{D7D89C8D-B7C0-4B13-8233-580F09F330F3}"/>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6" name="Rectangle 36">
              <a:extLst>
                <a:ext uri="{FF2B5EF4-FFF2-40B4-BE49-F238E27FC236}">
                  <a16:creationId xmlns:a16="http://schemas.microsoft.com/office/drawing/2014/main" id="{171C7DC4-ADE9-4AF2-A7EC-F3C1A950EFC7}"/>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7" name="Rectangle 38">
              <a:extLst>
                <a:ext uri="{FF2B5EF4-FFF2-40B4-BE49-F238E27FC236}">
                  <a16:creationId xmlns:a16="http://schemas.microsoft.com/office/drawing/2014/main" id="{76A99180-CC9F-4BBA-863B-2AA2B9869E6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8" name="Rectangle 40">
              <a:extLst>
                <a:ext uri="{FF2B5EF4-FFF2-40B4-BE49-F238E27FC236}">
                  <a16:creationId xmlns:a16="http://schemas.microsoft.com/office/drawing/2014/main" id="{2150751F-6635-45D1-8AA1-C2CFFAA25C47}"/>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9" name="Rectangle 41">
              <a:extLst>
                <a:ext uri="{FF2B5EF4-FFF2-40B4-BE49-F238E27FC236}">
                  <a16:creationId xmlns:a16="http://schemas.microsoft.com/office/drawing/2014/main" id="{F93A7EED-BF88-41D6-A36D-1E836505646C}"/>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0" name="Rectangle 42">
              <a:extLst>
                <a:ext uri="{FF2B5EF4-FFF2-40B4-BE49-F238E27FC236}">
                  <a16:creationId xmlns:a16="http://schemas.microsoft.com/office/drawing/2014/main" id="{4C6B2067-673F-4B1D-A6AA-9414158B3128}"/>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1" name="Rectangle 43">
              <a:extLst>
                <a:ext uri="{FF2B5EF4-FFF2-40B4-BE49-F238E27FC236}">
                  <a16:creationId xmlns:a16="http://schemas.microsoft.com/office/drawing/2014/main" id="{834AA680-7FB8-4A23-AE75-F1E58B92CA0F}"/>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2" name="Rectangle 44">
              <a:extLst>
                <a:ext uri="{FF2B5EF4-FFF2-40B4-BE49-F238E27FC236}">
                  <a16:creationId xmlns:a16="http://schemas.microsoft.com/office/drawing/2014/main" id="{F0B226C3-4F78-4E35-A3C5-25C18BBD9472}"/>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3" name="Rectangle 45">
              <a:extLst>
                <a:ext uri="{FF2B5EF4-FFF2-40B4-BE49-F238E27FC236}">
                  <a16:creationId xmlns:a16="http://schemas.microsoft.com/office/drawing/2014/main" id="{D98A35F3-8FC3-49DE-8983-B08074F50E4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4" name="Rectangle 46">
              <a:extLst>
                <a:ext uri="{FF2B5EF4-FFF2-40B4-BE49-F238E27FC236}">
                  <a16:creationId xmlns:a16="http://schemas.microsoft.com/office/drawing/2014/main" id="{0DC44725-A1A8-4AB5-B579-9BA6CA80ACDA}"/>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05" name="Rectangle 47">
              <a:extLst>
                <a:ext uri="{FF2B5EF4-FFF2-40B4-BE49-F238E27FC236}">
                  <a16:creationId xmlns:a16="http://schemas.microsoft.com/office/drawing/2014/main" id="{61954EA3-4BE7-4FB8-8748-1B9D79ADEA9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706" name="Group 705">
            <a:extLst>
              <a:ext uri="{FF2B5EF4-FFF2-40B4-BE49-F238E27FC236}">
                <a16:creationId xmlns:a16="http://schemas.microsoft.com/office/drawing/2014/main" id="{C6FF6023-393D-442F-9D63-2726B6CF98C7}"/>
              </a:ext>
            </a:extLst>
          </p:cNvPr>
          <p:cNvGrpSpPr>
            <a:grpSpLocks noChangeAspect="1"/>
          </p:cNvGrpSpPr>
          <p:nvPr/>
        </p:nvGrpSpPr>
        <p:grpSpPr>
          <a:xfrm>
            <a:off x="6094844" y="2264910"/>
            <a:ext cx="457200" cy="457200"/>
            <a:chOff x="5611725" y="1819976"/>
            <a:chExt cx="1124712" cy="1124712"/>
          </a:xfrm>
        </p:grpSpPr>
        <p:sp>
          <p:nvSpPr>
            <p:cNvPr id="707" name="Oval 706">
              <a:extLst>
                <a:ext uri="{FF2B5EF4-FFF2-40B4-BE49-F238E27FC236}">
                  <a16:creationId xmlns:a16="http://schemas.microsoft.com/office/drawing/2014/main" id="{C290676A-CD8E-4388-9209-D63B5CCD5548}"/>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8" name="Picture 707">
              <a:extLst>
                <a:ext uri="{FF2B5EF4-FFF2-40B4-BE49-F238E27FC236}">
                  <a16:creationId xmlns:a16="http://schemas.microsoft.com/office/drawing/2014/main" id="{D0E4E880-B8ED-46CE-A12C-3DE5AAACBB97}"/>
                </a:ext>
              </a:extLst>
            </p:cNvPr>
            <p:cNvPicPr>
              <a:picLocks noChangeAspect="1"/>
            </p:cNvPicPr>
            <p:nvPr/>
          </p:nvPicPr>
          <p:blipFill>
            <a:blip r:embed="rId40"/>
            <a:stretch>
              <a:fillRect/>
            </a:stretch>
          </p:blipFill>
          <p:spPr>
            <a:xfrm>
              <a:off x="5873788" y="2082039"/>
              <a:ext cx="600586" cy="600586"/>
            </a:xfrm>
            <a:prstGeom prst="rect">
              <a:avLst/>
            </a:prstGeom>
          </p:spPr>
        </p:pic>
      </p:grpSp>
      <p:grpSp>
        <p:nvGrpSpPr>
          <p:cNvPr id="709" name="Group 708">
            <a:extLst>
              <a:ext uri="{FF2B5EF4-FFF2-40B4-BE49-F238E27FC236}">
                <a16:creationId xmlns:a16="http://schemas.microsoft.com/office/drawing/2014/main" id="{3827A02B-E83F-4C83-BC1D-CC80A48BCC62}"/>
              </a:ext>
            </a:extLst>
          </p:cNvPr>
          <p:cNvGrpSpPr>
            <a:grpSpLocks noChangeAspect="1"/>
          </p:cNvGrpSpPr>
          <p:nvPr/>
        </p:nvGrpSpPr>
        <p:grpSpPr>
          <a:xfrm>
            <a:off x="8566533" y="4039870"/>
            <a:ext cx="457200" cy="457200"/>
            <a:chOff x="4047968" y="1819976"/>
            <a:chExt cx="1124712" cy="1124712"/>
          </a:xfrm>
          <a:solidFill>
            <a:srgbClr val="F2F2F2"/>
          </a:solidFill>
        </p:grpSpPr>
        <p:sp>
          <p:nvSpPr>
            <p:cNvPr id="710" name="Oval 709">
              <a:extLst>
                <a:ext uri="{FF2B5EF4-FFF2-40B4-BE49-F238E27FC236}">
                  <a16:creationId xmlns:a16="http://schemas.microsoft.com/office/drawing/2014/main" id="{DEB3F64A-E719-49D0-9DF6-903A79BBEAC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1" name="Picture 710">
              <a:extLst>
                <a:ext uri="{FF2B5EF4-FFF2-40B4-BE49-F238E27FC236}">
                  <a16:creationId xmlns:a16="http://schemas.microsoft.com/office/drawing/2014/main" id="{FDF1B0A7-D3D2-4ABE-BC99-10B418276228}"/>
                </a:ext>
              </a:extLst>
            </p:cNvPr>
            <p:cNvPicPr>
              <a:picLocks noChangeAspect="1"/>
            </p:cNvPicPr>
            <p:nvPr/>
          </p:nvPicPr>
          <p:blipFill>
            <a:blip r:embed="rId41"/>
            <a:stretch>
              <a:fillRect/>
            </a:stretch>
          </p:blipFill>
          <p:spPr>
            <a:xfrm>
              <a:off x="4310031" y="2082039"/>
              <a:ext cx="600586" cy="600586"/>
            </a:xfrm>
            <a:prstGeom prst="rect">
              <a:avLst/>
            </a:prstGeom>
            <a:grpFill/>
          </p:spPr>
        </p:pic>
      </p:grpSp>
      <p:grpSp>
        <p:nvGrpSpPr>
          <p:cNvPr id="712" name="Group 711">
            <a:extLst>
              <a:ext uri="{FF2B5EF4-FFF2-40B4-BE49-F238E27FC236}">
                <a16:creationId xmlns:a16="http://schemas.microsoft.com/office/drawing/2014/main" id="{BA92CFFD-BCF8-472C-B8BF-BEEF464BEB14}"/>
              </a:ext>
            </a:extLst>
          </p:cNvPr>
          <p:cNvGrpSpPr>
            <a:grpSpLocks noChangeAspect="1"/>
          </p:cNvGrpSpPr>
          <p:nvPr/>
        </p:nvGrpSpPr>
        <p:grpSpPr>
          <a:xfrm>
            <a:off x="8004769" y="735005"/>
            <a:ext cx="457200" cy="457200"/>
            <a:chOff x="7259412" y="1819976"/>
            <a:chExt cx="1124712" cy="1124712"/>
          </a:xfrm>
        </p:grpSpPr>
        <p:sp>
          <p:nvSpPr>
            <p:cNvPr id="713" name="Oval 712">
              <a:extLst>
                <a:ext uri="{FF2B5EF4-FFF2-40B4-BE49-F238E27FC236}">
                  <a16:creationId xmlns:a16="http://schemas.microsoft.com/office/drawing/2014/main" id="{39FD61F8-8453-49CB-9208-D89D0730D29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4" name="Picture 713">
              <a:extLst>
                <a:ext uri="{FF2B5EF4-FFF2-40B4-BE49-F238E27FC236}">
                  <a16:creationId xmlns:a16="http://schemas.microsoft.com/office/drawing/2014/main" id="{AD883F6F-79BA-409F-9159-B00A2D8CA506}"/>
                </a:ext>
              </a:extLst>
            </p:cNvPr>
            <p:cNvPicPr>
              <a:picLocks noChangeAspect="1"/>
            </p:cNvPicPr>
            <p:nvPr/>
          </p:nvPicPr>
          <p:blipFill>
            <a:blip r:embed="rId42"/>
            <a:stretch>
              <a:fillRect/>
            </a:stretch>
          </p:blipFill>
          <p:spPr>
            <a:xfrm>
              <a:off x="7521475" y="2082039"/>
              <a:ext cx="600586" cy="600586"/>
            </a:xfrm>
            <a:prstGeom prst="rect">
              <a:avLst/>
            </a:prstGeom>
          </p:spPr>
        </p:pic>
      </p:grpSp>
      <p:grpSp>
        <p:nvGrpSpPr>
          <p:cNvPr id="715" name="Group 714">
            <a:extLst>
              <a:ext uri="{FF2B5EF4-FFF2-40B4-BE49-F238E27FC236}">
                <a16:creationId xmlns:a16="http://schemas.microsoft.com/office/drawing/2014/main" id="{A427652A-4719-4389-A246-89CE03BD84B8}"/>
              </a:ext>
            </a:extLst>
          </p:cNvPr>
          <p:cNvGrpSpPr>
            <a:grpSpLocks noChangeAspect="1"/>
          </p:cNvGrpSpPr>
          <p:nvPr/>
        </p:nvGrpSpPr>
        <p:grpSpPr>
          <a:xfrm>
            <a:off x="3514480" y="1577733"/>
            <a:ext cx="457200" cy="457200"/>
            <a:chOff x="6951491" y="3785715"/>
            <a:chExt cx="1124712" cy="1124712"/>
          </a:xfrm>
        </p:grpSpPr>
        <p:sp>
          <p:nvSpPr>
            <p:cNvPr id="716" name="Oval 715">
              <a:extLst>
                <a:ext uri="{FF2B5EF4-FFF2-40B4-BE49-F238E27FC236}">
                  <a16:creationId xmlns:a16="http://schemas.microsoft.com/office/drawing/2014/main" id="{B71B65FA-FC18-43FF-81C1-9DD530846AAE}"/>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7" name="Picture 716">
              <a:extLst>
                <a:ext uri="{FF2B5EF4-FFF2-40B4-BE49-F238E27FC236}">
                  <a16:creationId xmlns:a16="http://schemas.microsoft.com/office/drawing/2014/main" id="{6BDDDE4D-94E1-42CC-A79D-DDAAD801FFDB}"/>
                </a:ext>
              </a:extLst>
            </p:cNvPr>
            <p:cNvPicPr>
              <a:picLocks noChangeAspect="1"/>
            </p:cNvPicPr>
            <p:nvPr/>
          </p:nvPicPr>
          <p:blipFill>
            <a:blip r:embed="rId43"/>
            <a:stretch>
              <a:fillRect/>
            </a:stretch>
          </p:blipFill>
          <p:spPr>
            <a:xfrm>
              <a:off x="7213554" y="4047778"/>
              <a:ext cx="600586" cy="600586"/>
            </a:xfrm>
            <a:prstGeom prst="rect">
              <a:avLst/>
            </a:prstGeom>
          </p:spPr>
        </p:pic>
      </p:grpSp>
      <p:grpSp>
        <p:nvGrpSpPr>
          <p:cNvPr id="718" name="Group 717">
            <a:extLst>
              <a:ext uri="{FF2B5EF4-FFF2-40B4-BE49-F238E27FC236}">
                <a16:creationId xmlns:a16="http://schemas.microsoft.com/office/drawing/2014/main" id="{AAAA1187-11BD-41B1-97A2-2A4E551E11C5}"/>
              </a:ext>
            </a:extLst>
          </p:cNvPr>
          <p:cNvGrpSpPr>
            <a:grpSpLocks noChangeAspect="1"/>
          </p:cNvGrpSpPr>
          <p:nvPr/>
        </p:nvGrpSpPr>
        <p:grpSpPr>
          <a:xfrm>
            <a:off x="10284206" y="766013"/>
            <a:ext cx="457200" cy="457200"/>
            <a:chOff x="8550675" y="3228113"/>
            <a:chExt cx="1124712" cy="1124712"/>
          </a:xfrm>
        </p:grpSpPr>
        <p:sp>
          <p:nvSpPr>
            <p:cNvPr id="719" name="Oval 718">
              <a:extLst>
                <a:ext uri="{FF2B5EF4-FFF2-40B4-BE49-F238E27FC236}">
                  <a16:creationId xmlns:a16="http://schemas.microsoft.com/office/drawing/2014/main" id="{9F09F89C-A372-405D-9FC8-4A1779421C64}"/>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0" name="Graphic 719">
              <a:extLst>
                <a:ext uri="{FF2B5EF4-FFF2-40B4-BE49-F238E27FC236}">
                  <a16:creationId xmlns:a16="http://schemas.microsoft.com/office/drawing/2014/main" id="{8E25F468-5E61-47E5-A0ED-4999D0A091E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978075" y="3522585"/>
              <a:ext cx="384175" cy="553212"/>
            </a:xfrm>
            <a:prstGeom prst="rect">
              <a:avLst/>
            </a:prstGeom>
          </p:spPr>
        </p:pic>
      </p:grpSp>
      <p:grpSp>
        <p:nvGrpSpPr>
          <p:cNvPr id="721" name="Group 720">
            <a:extLst>
              <a:ext uri="{FF2B5EF4-FFF2-40B4-BE49-F238E27FC236}">
                <a16:creationId xmlns:a16="http://schemas.microsoft.com/office/drawing/2014/main" id="{3A080A6F-D2DF-4228-A328-7B5B19D8A269}"/>
              </a:ext>
            </a:extLst>
          </p:cNvPr>
          <p:cNvGrpSpPr>
            <a:grpSpLocks noChangeAspect="1"/>
          </p:cNvGrpSpPr>
          <p:nvPr/>
        </p:nvGrpSpPr>
        <p:grpSpPr>
          <a:xfrm>
            <a:off x="986535" y="426129"/>
            <a:ext cx="457200" cy="457200"/>
            <a:chOff x="4571575" y="3879459"/>
            <a:chExt cx="1124712" cy="1124712"/>
          </a:xfrm>
        </p:grpSpPr>
        <p:sp>
          <p:nvSpPr>
            <p:cNvPr id="722" name="Oval 721">
              <a:extLst>
                <a:ext uri="{FF2B5EF4-FFF2-40B4-BE49-F238E27FC236}">
                  <a16:creationId xmlns:a16="http://schemas.microsoft.com/office/drawing/2014/main" id="{30B37A68-E803-43CB-A5A3-0B8BE1C31E7A}"/>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3" name="Graphic 722">
              <a:extLst>
                <a:ext uri="{FF2B5EF4-FFF2-40B4-BE49-F238E27FC236}">
                  <a16:creationId xmlns:a16="http://schemas.microsoft.com/office/drawing/2014/main" id="{9525C820-171B-4A8C-8B19-AE1C188D71F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4768463" y="4194939"/>
              <a:ext cx="613604" cy="520634"/>
            </a:xfrm>
            <a:prstGeom prst="rect">
              <a:avLst/>
            </a:prstGeom>
          </p:spPr>
        </p:pic>
      </p:grpSp>
      <p:grpSp>
        <p:nvGrpSpPr>
          <p:cNvPr id="724" name="Group 723">
            <a:extLst>
              <a:ext uri="{FF2B5EF4-FFF2-40B4-BE49-F238E27FC236}">
                <a16:creationId xmlns:a16="http://schemas.microsoft.com/office/drawing/2014/main" id="{923796E0-F55D-46A7-AC66-DC9A0440CA45}"/>
              </a:ext>
            </a:extLst>
          </p:cNvPr>
          <p:cNvGrpSpPr>
            <a:grpSpLocks noChangeAspect="1"/>
          </p:cNvGrpSpPr>
          <p:nvPr/>
        </p:nvGrpSpPr>
        <p:grpSpPr>
          <a:xfrm>
            <a:off x="2621730" y="2251500"/>
            <a:ext cx="457200" cy="457200"/>
            <a:chOff x="2571043" y="3278812"/>
            <a:chExt cx="1124712" cy="1124712"/>
          </a:xfrm>
        </p:grpSpPr>
        <p:sp>
          <p:nvSpPr>
            <p:cNvPr id="725" name="Oval 724">
              <a:extLst>
                <a:ext uri="{FF2B5EF4-FFF2-40B4-BE49-F238E27FC236}">
                  <a16:creationId xmlns:a16="http://schemas.microsoft.com/office/drawing/2014/main" id="{A9E9C921-B0BE-425C-ACF1-4857A56B40D5}"/>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26" name="Graphic 725">
              <a:extLst>
                <a:ext uri="{FF2B5EF4-FFF2-40B4-BE49-F238E27FC236}">
                  <a16:creationId xmlns:a16="http://schemas.microsoft.com/office/drawing/2014/main" id="{C37F988B-BC9F-479A-99D7-F0E3C0AE9E8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69932" y="3472690"/>
              <a:ext cx="522478" cy="722249"/>
            </a:xfrm>
            <a:prstGeom prst="rect">
              <a:avLst/>
            </a:prstGeom>
          </p:spPr>
        </p:pic>
      </p:grpSp>
      <p:sp>
        <p:nvSpPr>
          <p:cNvPr id="26" name="Oval 25">
            <a:extLst>
              <a:ext uri="{FF2B5EF4-FFF2-40B4-BE49-F238E27FC236}">
                <a16:creationId xmlns:a16="http://schemas.microsoft.com/office/drawing/2014/main" id="{E4D5D66D-34CD-4D9C-A229-EEDF60B5C118}"/>
              </a:ext>
            </a:extLst>
          </p:cNvPr>
          <p:cNvSpPr/>
          <p:nvPr/>
        </p:nvSpPr>
        <p:spPr bwMode="auto">
          <a:xfrm>
            <a:off x="6340752" y="3161194"/>
            <a:ext cx="63185" cy="63185"/>
          </a:xfrm>
          <a:prstGeom prst="ellipse">
            <a:avLst/>
          </a:prstGeom>
          <a:solidFill>
            <a:srgbClr val="EAEAEA">
              <a:lumMod val="50000"/>
            </a:srgbClr>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grpSp>
        <p:nvGrpSpPr>
          <p:cNvPr id="734" name="Group 733">
            <a:extLst>
              <a:ext uri="{FF2B5EF4-FFF2-40B4-BE49-F238E27FC236}">
                <a16:creationId xmlns:a16="http://schemas.microsoft.com/office/drawing/2014/main" id="{383F0B90-42CD-4BBF-964C-1B0487E4CFDA}"/>
              </a:ext>
            </a:extLst>
          </p:cNvPr>
          <p:cNvGrpSpPr/>
          <p:nvPr/>
        </p:nvGrpSpPr>
        <p:grpSpPr>
          <a:xfrm>
            <a:off x="-786658" y="4203043"/>
            <a:ext cx="457200" cy="457200"/>
            <a:chOff x="2221795" y="4799673"/>
            <a:chExt cx="457200" cy="457200"/>
          </a:xfrm>
        </p:grpSpPr>
        <p:sp>
          <p:nvSpPr>
            <p:cNvPr id="735" name="Oval 734">
              <a:extLst>
                <a:ext uri="{FF2B5EF4-FFF2-40B4-BE49-F238E27FC236}">
                  <a16:creationId xmlns:a16="http://schemas.microsoft.com/office/drawing/2014/main" id="{E568218A-B41C-43A3-A2A9-91182BC72208}"/>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736" name="Graphic 735">
              <a:extLst>
                <a:ext uri="{FF2B5EF4-FFF2-40B4-BE49-F238E27FC236}">
                  <a16:creationId xmlns:a16="http://schemas.microsoft.com/office/drawing/2014/main" id="{89835470-0C32-4796-9DF4-A95E661F043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296480" y="4884062"/>
              <a:ext cx="299461" cy="299461"/>
            </a:xfrm>
            <a:prstGeom prst="rect">
              <a:avLst/>
            </a:prstGeom>
          </p:spPr>
        </p:pic>
      </p:grpSp>
    </p:spTree>
    <p:extLst>
      <p:ext uri="{BB962C8B-B14F-4D97-AF65-F5344CB8AC3E}">
        <p14:creationId xmlns:p14="http://schemas.microsoft.com/office/powerpoint/2010/main" val="370496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wipe(right)">
                                      <p:cBhvr>
                                        <p:cTn id="7" dur="50"/>
                                        <p:tgtEl>
                                          <p:spTgt spid="510"/>
                                        </p:tgtEl>
                                      </p:cBhvr>
                                    </p:animEffect>
                                  </p:childTnLst>
                                </p:cTn>
                              </p:par>
                              <p:par>
                                <p:cTn id="8" presetID="55" presetClass="entr" presetSubtype="0" fill="hold" grpId="0" nodeType="withEffect">
                                  <p:stCondLst>
                                    <p:cond delay="0"/>
                                  </p:stCondLst>
                                  <p:childTnLst>
                                    <p:set>
                                      <p:cBhvr>
                                        <p:cTn id="9" dur="1" fill="hold">
                                          <p:stCondLst>
                                            <p:cond delay="0"/>
                                          </p:stCondLst>
                                        </p:cTn>
                                        <p:tgtEl>
                                          <p:spTgt spid="569"/>
                                        </p:tgtEl>
                                        <p:attrNameLst>
                                          <p:attrName>style.visibility</p:attrName>
                                        </p:attrNameLst>
                                      </p:cBhvr>
                                      <p:to>
                                        <p:strVal val="visible"/>
                                      </p:to>
                                    </p:set>
                                    <p:anim calcmode="lin" valueType="num">
                                      <p:cBhvr>
                                        <p:cTn id="10" dur="50" fill="hold"/>
                                        <p:tgtEl>
                                          <p:spTgt spid="569"/>
                                        </p:tgtEl>
                                        <p:attrNameLst>
                                          <p:attrName>ppt_w</p:attrName>
                                        </p:attrNameLst>
                                      </p:cBhvr>
                                      <p:tavLst>
                                        <p:tav tm="0">
                                          <p:val>
                                            <p:strVal val="#ppt_w*0.70"/>
                                          </p:val>
                                        </p:tav>
                                        <p:tav tm="100000">
                                          <p:val>
                                            <p:strVal val="#ppt_w"/>
                                          </p:val>
                                        </p:tav>
                                      </p:tavLst>
                                    </p:anim>
                                    <p:anim calcmode="lin" valueType="num">
                                      <p:cBhvr>
                                        <p:cTn id="11" dur="50" fill="hold"/>
                                        <p:tgtEl>
                                          <p:spTgt spid="569"/>
                                        </p:tgtEl>
                                        <p:attrNameLst>
                                          <p:attrName>ppt_h</p:attrName>
                                        </p:attrNameLst>
                                      </p:cBhvr>
                                      <p:tavLst>
                                        <p:tav tm="0">
                                          <p:val>
                                            <p:strVal val="#ppt_h"/>
                                          </p:val>
                                        </p:tav>
                                        <p:tav tm="100000">
                                          <p:val>
                                            <p:strVal val="#ppt_h"/>
                                          </p:val>
                                        </p:tav>
                                      </p:tavLst>
                                    </p:anim>
                                    <p:animEffect transition="in" filter="fade">
                                      <p:cBhvr>
                                        <p:cTn id="12" dur="50"/>
                                        <p:tgtEl>
                                          <p:spTgt spid="569"/>
                                        </p:tgtEl>
                                      </p:cBhvr>
                                    </p:animEffect>
                                  </p:childTnLst>
                                </p:cTn>
                              </p:par>
                              <p:par>
                                <p:cTn id="13" presetID="22" presetClass="entr" presetSubtype="4" fill="hold" nodeType="withEffect">
                                  <p:stCondLst>
                                    <p:cond delay="0"/>
                                  </p:stCondLst>
                                  <p:childTnLst>
                                    <p:set>
                                      <p:cBhvr>
                                        <p:cTn id="14" dur="1" fill="hold">
                                          <p:stCondLst>
                                            <p:cond delay="0"/>
                                          </p:stCondLst>
                                        </p:cTn>
                                        <p:tgtEl>
                                          <p:spTgt spid="511"/>
                                        </p:tgtEl>
                                        <p:attrNameLst>
                                          <p:attrName>style.visibility</p:attrName>
                                        </p:attrNameLst>
                                      </p:cBhvr>
                                      <p:to>
                                        <p:strVal val="visible"/>
                                      </p:to>
                                    </p:set>
                                    <p:animEffect transition="in" filter="wipe(down)">
                                      <p:cBhvr>
                                        <p:cTn id="15" dur="50"/>
                                        <p:tgtEl>
                                          <p:spTgt spid="511"/>
                                        </p:tgtEl>
                                      </p:cBhvr>
                                    </p:animEffect>
                                  </p:childTnLst>
                                </p:cTn>
                              </p:par>
                              <p:par>
                                <p:cTn id="16" presetID="55" presetClass="entr" presetSubtype="0" fill="hold" grpId="0" nodeType="withEffect">
                                  <p:stCondLst>
                                    <p:cond delay="0"/>
                                  </p:stCondLst>
                                  <p:childTnLst>
                                    <p:set>
                                      <p:cBhvr>
                                        <p:cTn id="17" dur="1" fill="hold">
                                          <p:stCondLst>
                                            <p:cond delay="0"/>
                                          </p:stCondLst>
                                        </p:cTn>
                                        <p:tgtEl>
                                          <p:spTgt spid="570"/>
                                        </p:tgtEl>
                                        <p:attrNameLst>
                                          <p:attrName>style.visibility</p:attrName>
                                        </p:attrNameLst>
                                      </p:cBhvr>
                                      <p:to>
                                        <p:strVal val="visible"/>
                                      </p:to>
                                    </p:set>
                                    <p:anim calcmode="lin" valueType="num">
                                      <p:cBhvr>
                                        <p:cTn id="18" dur="50" fill="hold"/>
                                        <p:tgtEl>
                                          <p:spTgt spid="570"/>
                                        </p:tgtEl>
                                        <p:attrNameLst>
                                          <p:attrName>ppt_w</p:attrName>
                                        </p:attrNameLst>
                                      </p:cBhvr>
                                      <p:tavLst>
                                        <p:tav tm="0">
                                          <p:val>
                                            <p:strVal val="#ppt_w*0.70"/>
                                          </p:val>
                                        </p:tav>
                                        <p:tav tm="100000">
                                          <p:val>
                                            <p:strVal val="#ppt_w"/>
                                          </p:val>
                                        </p:tav>
                                      </p:tavLst>
                                    </p:anim>
                                    <p:anim calcmode="lin" valueType="num">
                                      <p:cBhvr>
                                        <p:cTn id="19" dur="50" fill="hold"/>
                                        <p:tgtEl>
                                          <p:spTgt spid="570"/>
                                        </p:tgtEl>
                                        <p:attrNameLst>
                                          <p:attrName>ppt_h</p:attrName>
                                        </p:attrNameLst>
                                      </p:cBhvr>
                                      <p:tavLst>
                                        <p:tav tm="0">
                                          <p:val>
                                            <p:strVal val="#ppt_h"/>
                                          </p:val>
                                        </p:tav>
                                        <p:tav tm="100000">
                                          <p:val>
                                            <p:strVal val="#ppt_h"/>
                                          </p:val>
                                        </p:tav>
                                      </p:tavLst>
                                    </p:anim>
                                    <p:animEffect transition="in" filter="fade">
                                      <p:cBhvr>
                                        <p:cTn id="20" dur="50"/>
                                        <p:tgtEl>
                                          <p:spTgt spid="570"/>
                                        </p:tgtEl>
                                      </p:cBhvr>
                                    </p:animEffect>
                                  </p:childTnLst>
                                </p:cTn>
                              </p:par>
                              <p:par>
                                <p:cTn id="21" presetID="22" presetClass="entr" presetSubtype="4" fill="hold" nodeType="withEffect">
                                  <p:stCondLst>
                                    <p:cond delay="0"/>
                                  </p:stCondLst>
                                  <p:childTnLst>
                                    <p:set>
                                      <p:cBhvr>
                                        <p:cTn id="22" dur="1" fill="hold">
                                          <p:stCondLst>
                                            <p:cond delay="0"/>
                                          </p:stCondLst>
                                        </p:cTn>
                                        <p:tgtEl>
                                          <p:spTgt spid="516"/>
                                        </p:tgtEl>
                                        <p:attrNameLst>
                                          <p:attrName>style.visibility</p:attrName>
                                        </p:attrNameLst>
                                      </p:cBhvr>
                                      <p:to>
                                        <p:strVal val="visible"/>
                                      </p:to>
                                    </p:set>
                                    <p:animEffect transition="in" filter="wipe(down)">
                                      <p:cBhvr>
                                        <p:cTn id="23" dur="50"/>
                                        <p:tgtEl>
                                          <p:spTgt spid="516"/>
                                        </p:tgtEl>
                                      </p:cBhvr>
                                    </p:animEffect>
                                  </p:childTnLst>
                                </p:cTn>
                              </p:par>
                              <p:par>
                                <p:cTn id="24" presetID="22" presetClass="entr" presetSubtype="4" fill="hold" nodeType="withEffect">
                                  <p:stCondLst>
                                    <p:cond delay="0"/>
                                  </p:stCondLst>
                                  <p:childTnLst>
                                    <p:set>
                                      <p:cBhvr>
                                        <p:cTn id="25" dur="1" fill="hold">
                                          <p:stCondLst>
                                            <p:cond delay="0"/>
                                          </p:stCondLst>
                                        </p:cTn>
                                        <p:tgtEl>
                                          <p:spTgt spid="517"/>
                                        </p:tgtEl>
                                        <p:attrNameLst>
                                          <p:attrName>style.visibility</p:attrName>
                                        </p:attrNameLst>
                                      </p:cBhvr>
                                      <p:to>
                                        <p:strVal val="visible"/>
                                      </p:to>
                                    </p:set>
                                    <p:animEffect transition="in" filter="wipe(down)">
                                      <p:cBhvr>
                                        <p:cTn id="26" dur="50"/>
                                        <p:tgtEl>
                                          <p:spTgt spid="517"/>
                                        </p:tgtEl>
                                      </p:cBhvr>
                                    </p:animEffect>
                                  </p:childTnLst>
                                </p:cTn>
                              </p:par>
                              <p:par>
                                <p:cTn id="27" presetID="22" presetClass="entr" presetSubtype="4" fill="hold" nodeType="withEffect">
                                  <p:stCondLst>
                                    <p:cond delay="0"/>
                                  </p:stCondLst>
                                  <p:childTnLst>
                                    <p:set>
                                      <p:cBhvr>
                                        <p:cTn id="28" dur="1" fill="hold">
                                          <p:stCondLst>
                                            <p:cond delay="0"/>
                                          </p:stCondLst>
                                        </p:cTn>
                                        <p:tgtEl>
                                          <p:spTgt spid="518"/>
                                        </p:tgtEl>
                                        <p:attrNameLst>
                                          <p:attrName>style.visibility</p:attrName>
                                        </p:attrNameLst>
                                      </p:cBhvr>
                                      <p:to>
                                        <p:strVal val="visible"/>
                                      </p:to>
                                    </p:set>
                                    <p:animEffect transition="in" filter="wipe(down)">
                                      <p:cBhvr>
                                        <p:cTn id="29" dur="50"/>
                                        <p:tgtEl>
                                          <p:spTgt spid="518"/>
                                        </p:tgtEl>
                                      </p:cBhvr>
                                    </p:animEffect>
                                  </p:childTnLst>
                                </p:cTn>
                              </p:par>
                              <p:par>
                                <p:cTn id="30" presetID="22" presetClass="entr" presetSubtype="4" fill="hold" nodeType="withEffect">
                                  <p:stCondLst>
                                    <p:cond delay="0"/>
                                  </p:stCondLst>
                                  <p:childTnLst>
                                    <p:set>
                                      <p:cBhvr>
                                        <p:cTn id="31" dur="1" fill="hold">
                                          <p:stCondLst>
                                            <p:cond delay="0"/>
                                          </p:stCondLst>
                                        </p:cTn>
                                        <p:tgtEl>
                                          <p:spTgt spid="519"/>
                                        </p:tgtEl>
                                        <p:attrNameLst>
                                          <p:attrName>style.visibility</p:attrName>
                                        </p:attrNameLst>
                                      </p:cBhvr>
                                      <p:to>
                                        <p:strVal val="visible"/>
                                      </p:to>
                                    </p:set>
                                    <p:animEffect transition="in" filter="wipe(down)">
                                      <p:cBhvr>
                                        <p:cTn id="32" dur="50"/>
                                        <p:tgtEl>
                                          <p:spTgt spid="519"/>
                                        </p:tgtEl>
                                      </p:cBhvr>
                                    </p:animEffect>
                                  </p:childTnLst>
                                </p:cTn>
                              </p:par>
                              <p:par>
                                <p:cTn id="33" presetID="22" presetClass="entr" presetSubtype="1" fill="hold" nodeType="withEffect">
                                  <p:stCondLst>
                                    <p:cond delay="0"/>
                                  </p:stCondLst>
                                  <p:childTnLst>
                                    <p:set>
                                      <p:cBhvr>
                                        <p:cTn id="34" dur="1" fill="hold">
                                          <p:stCondLst>
                                            <p:cond delay="0"/>
                                          </p:stCondLst>
                                        </p:cTn>
                                        <p:tgtEl>
                                          <p:spTgt spid="519"/>
                                        </p:tgtEl>
                                        <p:attrNameLst>
                                          <p:attrName>style.visibility</p:attrName>
                                        </p:attrNameLst>
                                      </p:cBhvr>
                                      <p:to>
                                        <p:strVal val="visible"/>
                                      </p:to>
                                    </p:set>
                                    <p:animEffect transition="in" filter="wipe(up)">
                                      <p:cBhvr>
                                        <p:cTn id="35" dur="50"/>
                                        <p:tgtEl>
                                          <p:spTgt spid="519"/>
                                        </p:tgtEl>
                                      </p:cBhvr>
                                    </p:animEffect>
                                  </p:childTnLst>
                                </p:cTn>
                              </p:par>
                              <p:par>
                                <p:cTn id="36" presetID="55" presetClass="entr" presetSubtype="0" fill="hold" grpId="0" nodeType="withEffect">
                                  <p:stCondLst>
                                    <p:cond delay="0"/>
                                  </p:stCondLst>
                                  <p:childTnLst>
                                    <p:set>
                                      <p:cBhvr>
                                        <p:cTn id="37" dur="1" fill="hold">
                                          <p:stCondLst>
                                            <p:cond delay="0"/>
                                          </p:stCondLst>
                                        </p:cTn>
                                        <p:tgtEl>
                                          <p:spTgt spid="575"/>
                                        </p:tgtEl>
                                        <p:attrNameLst>
                                          <p:attrName>style.visibility</p:attrName>
                                        </p:attrNameLst>
                                      </p:cBhvr>
                                      <p:to>
                                        <p:strVal val="visible"/>
                                      </p:to>
                                    </p:set>
                                    <p:anim calcmode="lin" valueType="num">
                                      <p:cBhvr>
                                        <p:cTn id="38" dur="50" fill="hold"/>
                                        <p:tgtEl>
                                          <p:spTgt spid="575"/>
                                        </p:tgtEl>
                                        <p:attrNameLst>
                                          <p:attrName>ppt_w</p:attrName>
                                        </p:attrNameLst>
                                      </p:cBhvr>
                                      <p:tavLst>
                                        <p:tav tm="0">
                                          <p:val>
                                            <p:strVal val="#ppt_w*0.70"/>
                                          </p:val>
                                        </p:tav>
                                        <p:tav tm="100000">
                                          <p:val>
                                            <p:strVal val="#ppt_w"/>
                                          </p:val>
                                        </p:tav>
                                      </p:tavLst>
                                    </p:anim>
                                    <p:anim calcmode="lin" valueType="num">
                                      <p:cBhvr>
                                        <p:cTn id="39" dur="50" fill="hold"/>
                                        <p:tgtEl>
                                          <p:spTgt spid="575"/>
                                        </p:tgtEl>
                                        <p:attrNameLst>
                                          <p:attrName>ppt_h</p:attrName>
                                        </p:attrNameLst>
                                      </p:cBhvr>
                                      <p:tavLst>
                                        <p:tav tm="0">
                                          <p:val>
                                            <p:strVal val="#ppt_h"/>
                                          </p:val>
                                        </p:tav>
                                        <p:tav tm="100000">
                                          <p:val>
                                            <p:strVal val="#ppt_h"/>
                                          </p:val>
                                        </p:tav>
                                      </p:tavLst>
                                    </p:anim>
                                    <p:animEffect transition="in" filter="fade">
                                      <p:cBhvr>
                                        <p:cTn id="40" dur="50"/>
                                        <p:tgtEl>
                                          <p:spTgt spid="575"/>
                                        </p:tgtEl>
                                      </p:cBhvr>
                                    </p:animEffect>
                                  </p:childTnLst>
                                </p:cTn>
                              </p:par>
                            </p:childTnLst>
                          </p:cTn>
                        </p:par>
                        <p:par>
                          <p:cTn id="41" fill="hold">
                            <p:stCondLst>
                              <p:cond delay="50"/>
                            </p:stCondLst>
                            <p:childTnLst>
                              <p:par>
                                <p:cTn id="42" presetID="22" presetClass="entr" presetSubtype="4" fill="hold" nodeType="afterEffect">
                                  <p:stCondLst>
                                    <p:cond delay="0"/>
                                  </p:stCondLst>
                                  <p:childTnLst>
                                    <p:set>
                                      <p:cBhvr>
                                        <p:cTn id="43" dur="1" fill="hold">
                                          <p:stCondLst>
                                            <p:cond delay="0"/>
                                          </p:stCondLst>
                                        </p:cTn>
                                        <p:tgtEl>
                                          <p:spTgt spid="506"/>
                                        </p:tgtEl>
                                        <p:attrNameLst>
                                          <p:attrName>style.visibility</p:attrName>
                                        </p:attrNameLst>
                                      </p:cBhvr>
                                      <p:to>
                                        <p:strVal val="visible"/>
                                      </p:to>
                                    </p:set>
                                    <p:animEffect transition="in" filter="wipe(down)">
                                      <p:cBhvr>
                                        <p:cTn id="44" dur="50"/>
                                        <p:tgtEl>
                                          <p:spTgt spid="506"/>
                                        </p:tgtEl>
                                      </p:cBhvr>
                                    </p:animEffect>
                                  </p:childTnLst>
                                </p:cTn>
                              </p:par>
                            </p:childTnLst>
                          </p:cTn>
                        </p:par>
                        <p:par>
                          <p:cTn id="45" fill="hold">
                            <p:stCondLst>
                              <p:cond delay="100"/>
                            </p:stCondLst>
                            <p:childTnLst>
                              <p:par>
                                <p:cTn id="46" presetID="55" presetClass="entr" presetSubtype="0" fill="hold" grpId="0" nodeType="afterEffect">
                                  <p:stCondLst>
                                    <p:cond delay="0"/>
                                  </p:stCondLst>
                                  <p:childTnLst>
                                    <p:set>
                                      <p:cBhvr>
                                        <p:cTn id="47" dur="1" fill="hold">
                                          <p:stCondLst>
                                            <p:cond delay="0"/>
                                          </p:stCondLst>
                                        </p:cTn>
                                        <p:tgtEl>
                                          <p:spTgt spid="574"/>
                                        </p:tgtEl>
                                        <p:attrNameLst>
                                          <p:attrName>style.visibility</p:attrName>
                                        </p:attrNameLst>
                                      </p:cBhvr>
                                      <p:to>
                                        <p:strVal val="visible"/>
                                      </p:to>
                                    </p:set>
                                    <p:anim calcmode="lin" valueType="num">
                                      <p:cBhvr>
                                        <p:cTn id="48" dur="50" fill="hold"/>
                                        <p:tgtEl>
                                          <p:spTgt spid="574"/>
                                        </p:tgtEl>
                                        <p:attrNameLst>
                                          <p:attrName>ppt_w</p:attrName>
                                        </p:attrNameLst>
                                      </p:cBhvr>
                                      <p:tavLst>
                                        <p:tav tm="0">
                                          <p:val>
                                            <p:strVal val="#ppt_w*0.70"/>
                                          </p:val>
                                        </p:tav>
                                        <p:tav tm="100000">
                                          <p:val>
                                            <p:strVal val="#ppt_w"/>
                                          </p:val>
                                        </p:tav>
                                      </p:tavLst>
                                    </p:anim>
                                    <p:anim calcmode="lin" valueType="num">
                                      <p:cBhvr>
                                        <p:cTn id="49" dur="50" fill="hold"/>
                                        <p:tgtEl>
                                          <p:spTgt spid="574"/>
                                        </p:tgtEl>
                                        <p:attrNameLst>
                                          <p:attrName>ppt_h</p:attrName>
                                        </p:attrNameLst>
                                      </p:cBhvr>
                                      <p:tavLst>
                                        <p:tav tm="0">
                                          <p:val>
                                            <p:strVal val="#ppt_h"/>
                                          </p:val>
                                        </p:tav>
                                        <p:tav tm="100000">
                                          <p:val>
                                            <p:strVal val="#ppt_h"/>
                                          </p:val>
                                        </p:tav>
                                      </p:tavLst>
                                    </p:anim>
                                    <p:animEffect transition="in" filter="fade">
                                      <p:cBhvr>
                                        <p:cTn id="50" dur="50"/>
                                        <p:tgtEl>
                                          <p:spTgt spid="574"/>
                                        </p:tgtEl>
                                      </p:cBhvr>
                                    </p:animEffect>
                                  </p:childTnLst>
                                </p:cTn>
                              </p:par>
                            </p:childTnLst>
                          </p:cTn>
                        </p:par>
                        <p:par>
                          <p:cTn id="51" fill="hold">
                            <p:stCondLst>
                              <p:cond delay="150"/>
                            </p:stCondLst>
                            <p:childTnLst>
                              <p:par>
                                <p:cTn id="52" presetID="22" presetClass="entr" presetSubtype="8" fill="hold" nodeType="afterEffect">
                                  <p:stCondLst>
                                    <p:cond delay="0"/>
                                  </p:stCondLst>
                                  <p:childTnLst>
                                    <p:set>
                                      <p:cBhvr>
                                        <p:cTn id="53" dur="1" fill="hold">
                                          <p:stCondLst>
                                            <p:cond delay="0"/>
                                          </p:stCondLst>
                                        </p:cTn>
                                        <p:tgtEl>
                                          <p:spTgt spid="507"/>
                                        </p:tgtEl>
                                        <p:attrNameLst>
                                          <p:attrName>style.visibility</p:attrName>
                                        </p:attrNameLst>
                                      </p:cBhvr>
                                      <p:to>
                                        <p:strVal val="visible"/>
                                      </p:to>
                                    </p:set>
                                    <p:animEffect transition="in" filter="wipe(left)">
                                      <p:cBhvr>
                                        <p:cTn id="54" dur="50"/>
                                        <p:tgtEl>
                                          <p:spTgt spid="507"/>
                                        </p:tgtEl>
                                      </p:cBhvr>
                                    </p:animEffect>
                                  </p:childTnLst>
                                </p:cTn>
                              </p:par>
                            </p:childTnLst>
                          </p:cTn>
                        </p:par>
                        <p:par>
                          <p:cTn id="55" fill="hold">
                            <p:stCondLst>
                              <p:cond delay="200"/>
                            </p:stCondLst>
                            <p:childTnLst>
                              <p:par>
                                <p:cTn id="56" presetID="55" presetClass="entr" presetSubtype="0" fill="hold" grpId="0" nodeType="afterEffect">
                                  <p:stCondLst>
                                    <p:cond delay="0"/>
                                  </p:stCondLst>
                                  <p:childTnLst>
                                    <p:set>
                                      <p:cBhvr>
                                        <p:cTn id="57" dur="1" fill="hold">
                                          <p:stCondLst>
                                            <p:cond delay="0"/>
                                          </p:stCondLst>
                                        </p:cTn>
                                        <p:tgtEl>
                                          <p:spTgt spid="573"/>
                                        </p:tgtEl>
                                        <p:attrNameLst>
                                          <p:attrName>style.visibility</p:attrName>
                                        </p:attrNameLst>
                                      </p:cBhvr>
                                      <p:to>
                                        <p:strVal val="visible"/>
                                      </p:to>
                                    </p:set>
                                    <p:anim calcmode="lin" valueType="num">
                                      <p:cBhvr>
                                        <p:cTn id="58" dur="50" fill="hold"/>
                                        <p:tgtEl>
                                          <p:spTgt spid="573"/>
                                        </p:tgtEl>
                                        <p:attrNameLst>
                                          <p:attrName>ppt_w</p:attrName>
                                        </p:attrNameLst>
                                      </p:cBhvr>
                                      <p:tavLst>
                                        <p:tav tm="0">
                                          <p:val>
                                            <p:strVal val="#ppt_w*0.70"/>
                                          </p:val>
                                        </p:tav>
                                        <p:tav tm="100000">
                                          <p:val>
                                            <p:strVal val="#ppt_w"/>
                                          </p:val>
                                        </p:tav>
                                      </p:tavLst>
                                    </p:anim>
                                    <p:anim calcmode="lin" valueType="num">
                                      <p:cBhvr>
                                        <p:cTn id="59" dur="50" fill="hold"/>
                                        <p:tgtEl>
                                          <p:spTgt spid="573"/>
                                        </p:tgtEl>
                                        <p:attrNameLst>
                                          <p:attrName>ppt_h</p:attrName>
                                        </p:attrNameLst>
                                      </p:cBhvr>
                                      <p:tavLst>
                                        <p:tav tm="0">
                                          <p:val>
                                            <p:strVal val="#ppt_h"/>
                                          </p:val>
                                        </p:tav>
                                        <p:tav tm="100000">
                                          <p:val>
                                            <p:strVal val="#ppt_h"/>
                                          </p:val>
                                        </p:tav>
                                      </p:tavLst>
                                    </p:anim>
                                    <p:animEffect transition="in" filter="fade">
                                      <p:cBhvr>
                                        <p:cTn id="60" dur="50"/>
                                        <p:tgtEl>
                                          <p:spTgt spid="573"/>
                                        </p:tgtEl>
                                      </p:cBhvr>
                                    </p:animEffect>
                                  </p:childTnLst>
                                </p:cTn>
                              </p:par>
                            </p:childTnLst>
                          </p:cTn>
                        </p:par>
                        <p:par>
                          <p:cTn id="61" fill="hold">
                            <p:stCondLst>
                              <p:cond delay="250"/>
                            </p:stCondLst>
                            <p:childTnLst>
                              <p:par>
                                <p:cTn id="62" presetID="22" presetClass="entr" presetSubtype="4" fill="hold" nodeType="afterEffect">
                                  <p:stCondLst>
                                    <p:cond delay="0"/>
                                  </p:stCondLst>
                                  <p:childTnLst>
                                    <p:set>
                                      <p:cBhvr>
                                        <p:cTn id="63" dur="1" fill="hold">
                                          <p:stCondLst>
                                            <p:cond delay="0"/>
                                          </p:stCondLst>
                                        </p:cTn>
                                        <p:tgtEl>
                                          <p:spTgt spid="515"/>
                                        </p:tgtEl>
                                        <p:attrNameLst>
                                          <p:attrName>style.visibility</p:attrName>
                                        </p:attrNameLst>
                                      </p:cBhvr>
                                      <p:to>
                                        <p:strVal val="visible"/>
                                      </p:to>
                                    </p:set>
                                    <p:animEffect transition="in" filter="wipe(down)">
                                      <p:cBhvr>
                                        <p:cTn id="64" dur="50"/>
                                        <p:tgtEl>
                                          <p:spTgt spid="515"/>
                                        </p:tgtEl>
                                      </p:cBhvr>
                                    </p:animEffect>
                                  </p:childTnLst>
                                </p:cTn>
                              </p:par>
                            </p:childTnLst>
                          </p:cTn>
                        </p:par>
                        <p:par>
                          <p:cTn id="65" fill="hold">
                            <p:stCondLst>
                              <p:cond delay="300"/>
                            </p:stCondLst>
                            <p:childTnLst>
                              <p:par>
                                <p:cTn id="66" presetID="22" presetClass="entr" presetSubtype="4" fill="hold" nodeType="afterEffect">
                                  <p:stCondLst>
                                    <p:cond delay="0"/>
                                  </p:stCondLst>
                                  <p:childTnLst>
                                    <p:set>
                                      <p:cBhvr>
                                        <p:cTn id="67" dur="1" fill="hold">
                                          <p:stCondLst>
                                            <p:cond delay="0"/>
                                          </p:stCondLst>
                                        </p:cTn>
                                        <p:tgtEl>
                                          <p:spTgt spid="505"/>
                                        </p:tgtEl>
                                        <p:attrNameLst>
                                          <p:attrName>style.visibility</p:attrName>
                                        </p:attrNameLst>
                                      </p:cBhvr>
                                      <p:to>
                                        <p:strVal val="visible"/>
                                      </p:to>
                                    </p:set>
                                    <p:animEffect transition="in" filter="wipe(down)">
                                      <p:cBhvr>
                                        <p:cTn id="68" dur="50"/>
                                        <p:tgtEl>
                                          <p:spTgt spid="505"/>
                                        </p:tgtEl>
                                      </p:cBhvr>
                                    </p:animEffect>
                                  </p:childTnLst>
                                </p:cTn>
                              </p:par>
                            </p:childTnLst>
                          </p:cTn>
                        </p:par>
                        <p:par>
                          <p:cTn id="69" fill="hold">
                            <p:stCondLst>
                              <p:cond delay="350"/>
                            </p:stCondLst>
                            <p:childTnLst>
                              <p:par>
                                <p:cTn id="70" presetID="22" presetClass="entr" presetSubtype="4" fill="hold" nodeType="afterEffect">
                                  <p:stCondLst>
                                    <p:cond delay="0"/>
                                  </p:stCondLst>
                                  <p:childTnLst>
                                    <p:set>
                                      <p:cBhvr>
                                        <p:cTn id="71" dur="1" fill="hold">
                                          <p:stCondLst>
                                            <p:cond delay="0"/>
                                          </p:stCondLst>
                                        </p:cTn>
                                        <p:tgtEl>
                                          <p:spTgt spid="514"/>
                                        </p:tgtEl>
                                        <p:attrNameLst>
                                          <p:attrName>style.visibility</p:attrName>
                                        </p:attrNameLst>
                                      </p:cBhvr>
                                      <p:to>
                                        <p:strVal val="visible"/>
                                      </p:to>
                                    </p:set>
                                    <p:animEffect transition="in" filter="wipe(down)">
                                      <p:cBhvr>
                                        <p:cTn id="72" dur="50"/>
                                        <p:tgtEl>
                                          <p:spTgt spid="514"/>
                                        </p:tgtEl>
                                      </p:cBhvr>
                                    </p:animEffect>
                                  </p:childTnLst>
                                </p:cTn>
                              </p:par>
                              <p:par>
                                <p:cTn id="73" presetID="22" presetClass="entr" presetSubtype="1" fill="hold" nodeType="withEffect">
                                  <p:stCondLst>
                                    <p:cond delay="0"/>
                                  </p:stCondLst>
                                  <p:childTnLst>
                                    <p:set>
                                      <p:cBhvr>
                                        <p:cTn id="74" dur="1" fill="hold">
                                          <p:stCondLst>
                                            <p:cond delay="0"/>
                                          </p:stCondLst>
                                        </p:cTn>
                                        <p:tgtEl>
                                          <p:spTgt spid="513"/>
                                        </p:tgtEl>
                                        <p:attrNameLst>
                                          <p:attrName>style.visibility</p:attrName>
                                        </p:attrNameLst>
                                      </p:cBhvr>
                                      <p:to>
                                        <p:strVal val="visible"/>
                                      </p:to>
                                    </p:set>
                                    <p:animEffect transition="in" filter="wipe(up)">
                                      <p:cBhvr>
                                        <p:cTn id="75" dur="50"/>
                                        <p:tgtEl>
                                          <p:spTgt spid="513"/>
                                        </p:tgtEl>
                                      </p:cBhvr>
                                    </p:animEffect>
                                  </p:childTnLst>
                                </p:cTn>
                              </p:par>
                              <p:par>
                                <p:cTn id="76" presetID="55" presetClass="entr" presetSubtype="0" fill="hold" grpId="0" nodeType="withEffect">
                                  <p:stCondLst>
                                    <p:cond delay="0"/>
                                  </p:stCondLst>
                                  <p:childTnLst>
                                    <p:set>
                                      <p:cBhvr>
                                        <p:cTn id="77" dur="1" fill="hold">
                                          <p:stCondLst>
                                            <p:cond delay="0"/>
                                          </p:stCondLst>
                                        </p:cTn>
                                        <p:tgtEl>
                                          <p:spTgt spid="571"/>
                                        </p:tgtEl>
                                        <p:attrNameLst>
                                          <p:attrName>style.visibility</p:attrName>
                                        </p:attrNameLst>
                                      </p:cBhvr>
                                      <p:to>
                                        <p:strVal val="visible"/>
                                      </p:to>
                                    </p:set>
                                    <p:anim calcmode="lin" valueType="num">
                                      <p:cBhvr>
                                        <p:cTn id="78" dur="50" fill="hold"/>
                                        <p:tgtEl>
                                          <p:spTgt spid="571"/>
                                        </p:tgtEl>
                                        <p:attrNameLst>
                                          <p:attrName>ppt_w</p:attrName>
                                        </p:attrNameLst>
                                      </p:cBhvr>
                                      <p:tavLst>
                                        <p:tav tm="0">
                                          <p:val>
                                            <p:strVal val="#ppt_w*0.70"/>
                                          </p:val>
                                        </p:tav>
                                        <p:tav tm="100000">
                                          <p:val>
                                            <p:strVal val="#ppt_w"/>
                                          </p:val>
                                        </p:tav>
                                      </p:tavLst>
                                    </p:anim>
                                    <p:anim calcmode="lin" valueType="num">
                                      <p:cBhvr>
                                        <p:cTn id="79" dur="50" fill="hold"/>
                                        <p:tgtEl>
                                          <p:spTgt spid="571"/>
                                        </p:tgtEl>
                                        <p:attrNameLst>
                                          <p:attrName>ppt_h</p:attrName>
                                        </p:attrNameLst>
                                      </p:cBhvr>
                                      <p:tavLst>
                                        <p:tav tm="0">
                                          <p:val>
                                            <p:strVal val="#ppt_h"/>
                                          </p:val>
                                        </p:tav>
                                        <p:tav tm="100000">
                                          <p:val>
                                            <p:strVal val="#ppt_h"/>
                                          </p:val>
                                        </p:tav>
                                      </p:tavLst>
                                    </p:anim>
                                    <p:animEffect transition="in" filter="fade">
                                      <p:cBhvr>
                                        <p:cTn id="80" dur="50"/>
                                        <p:tgtEl>
                                          <p:spTgt spid="571"/>
                                        </p:tgtEl>
                                      </p:cBhvr>
                                    </p:animEffect>
                                  </p:childTnLst>
                                </p:cTn>
                              </p:par>
                              <p:par>
                                <p:cTn id="81" presetID="22" presetClass="entr" presetSubtype="4" fill="hold" nodeType="withEffect">
                                  <p:stCondLst>
                                    <p:cond delay="0"/>
                                  </p:stCondLst>
                                  <p:childTnLst>
                                    <p:set>
                                      <p:cBhvr>
                                        <p:cTn id="82" dur="1" fill="hold">
                                          <p:stCondLst>
                                            <p:cond delay="0"/>
                                          </p:stCondLst>
                                        </p:cTn>
                                        <p:tgtEl>
                                          <p:spTgt spid="512"/>
                                        </p:tgtEl>
                                        <p:attrNameLst>
                                          <p:attrName>style.visibility</p:attrName>
                                        </p:attrNameLst>
                                      </p:cBhvr>
                                      <p:to>
                                        <p:strVal val="visible"/>
                                      </p:to>
                                    </p:set>
                                    <p:animEffect transition="in" filter="wipe(down)">
                                      <p:cBhvr>
                                        <p:cTn id="83" dur="50"/>
                                        <p:tgtEl>
                                          <p:spTgt spid="512"/>
                                        </p:tgtEl>
                                      </p:cBhvr>
                                    </p:animEffect>
                                  </p:childTnLst>
                                </p:cTn>
                              </p:par>
                              <p:par>
                                <p:cTn id="84" presetID="22" presetClass="entr" presetSubtype="2" fill="hold" nodeType="withEffect">
                                  <p:stCondLst>
                                    <p:cond delay="0"/>
                                  </p:stCondLst>
                                  <p:childTnLst>
                                    <p:set>
                                      <p:cBhvr>
                                        <p:cTn id="85" dur="1" fill="hold">
                                          <p:stCondLst>
                                            <p:cond delay="0"/>
                                          </p:stCondLst>
                                        </p:cTn>
                                        <p:tgtEl>
                                          <p:spTgt spid="508"/>
                                        </p:tgtEl>
                                        <p:attrNameLst>
                                          <p:attrName>style.visibility</p:attrName>
                                        </p:attrNameLst>
                                      </p:cBhvr>
                                      <p:to>
                                        <p:strVal val="visible"/>
                                      </p:to>
                                    </p:set>
                                    <p:animEffect transition="in" filter="wipe(right)">
                                      <p:cBhvr>
                                        <p:cTn id="86" dur="50"/>
                                        <p:tgtEl>
                                          <p:spTgt spid="508"/>
                                        </p:tgtEl>
                                      </p:cBhvr>
                                    </p:animEffect>
                                  </p:childTnLst>
                                </p:cTn>
                              </p:par>
                            </p:childTnLst>
                          </p:cTn>
                        </p:par>
                        <p:par>
                          <p:cTn id="87" fill="hold">
                            <p:stCondLst>
                              <p:cond delay="400"/>
                            </p:stCondLst>
                            <p:childTnLst>
                              <p:par>
                                <p:cTn id="88" presetID="22" presetClass="entr" presetSubtype="4" fill="hold" nodeType="afterEffect">
                                  <p:stCondLst>
                                    <p:cond delay="0"/>
                                  </p:stCondLst>
                                  <p:childTnLst>
                                    <p:set>
                                      <p:cBhvr>
                                        <p:cTn id="89" dur="1" fill="hold">
                                          <p:stCondLst>
                                            <p:cond delay="0"/>
                                          </p:stCondLst>
                                        </p:cTn>
                                        <p:tgtEl>
                                          <p:spTgt spid="509"/>
                                        </p:tgtEl>
                                        <p:attrNameLst>
                                          <p:attrName>style.visibility</p:attrName>
                                        </p:attrNameLst>
                                      </p:cBhvr>
                                      <p:to>
                                        <p:strVal val="visible"/>
                                      </p:to>
                                    </p:set>
                                    <p:animEffect transition="in" filter="wipe(down)">
                                      <p:cBhvr>
                                        <p:cTn id="90" dur="50"/>
                                        <p:tgtEl>
                                          <p:spTgt spid="509"/>
                                        </p:tgtEl>
                                      </p:cBhvr>
                                    </p:animEffect>
                                  </p:childTnLst>
                                </p:cTn>
                              </p:par>
                            </p:childTnLst>
                          </p:cTn>
                        </p:par>
                        <p:par>
                          <p:cTn id="91" fill="hold">
                            <p:stCondLst>
                              <p:cond delay="450"/>
                            </p:stCondLst>
                            <p:childTnLst>
                              <p:par>
                                <p:cTn id="92" presetID="55" presetClass="entr" presetSubtype="0" fill="hold" grpId="0" nodeType="afterEffect">
                                  <p:stCondLst>
                                    <p:cond delay="0"/>
                                  </p:stCondLst>
                                  <p:childTnLst>
                                    <p:set>
                                      <p:cBhvr>
                                        <p:cTn id="93" dur="1" fill="hold">
                                          <p:stCondLst>
                                            <p:cond delay="0"/>
                                          </p:stCondLst>
                                        </p:cTn>
                                        <p:tgtEl>
                                          <p:spTgt spid="576"/>
                                        </p:tgtEl>
                                        <p:attrNameLst>
                                          <p:attrName>style.visibility</p:attrName>
                                        </p:attrNameLst>
                                      </p:cBhvr>
                                      <p:to>
                                        <p:strVal val="visible"/>
                                      </p:to>
                                    </p:set>
                                    <p:anim calcmode="lin" valueType="num">
                                      <p:cBhvr>
                                        <p:cTn id="94" dur="50" fill="hold"/>
                                        <p:tgtEl>
                                          <p:spTgt spid="576"/>
                                        </p:tgtEl>
                                        <p:attrNameLst>
                                          <p:attrName>ppt_w</p:attrName>
                                        </p:attrNameLst>
                                      </p:cBhvr>
                                      <p:tavLst>
                                        <p:tav tm="0">
                                          <p:val>
                                            <p:strVal val="#ppt_w*0.70"/>
                                          </p:val>
                                        </p:tav>
                                        <p:tav tm="100000">
                                          <p:val>
                                            <p:strVal val="#ppt_w"/>
                                          </p:val>
                                        </p:tav>
                                      </p:tavLst>
                                    </p:anim>
                                    <p:anim calcmode="lin" valueType="num">
                                      <p:cBhvr>
                                        <p:cTn id="95" dur="50" fill="hold"/>
                                        <p:tgtEl>
                                          <p:spTgt spid="576"/>
                                        </p:tgtEl>
                                        <p:attrNameLst>
                                          <p:attrName>ppt_h</p:attrName>
                                        </p:attrNameLst>
                                      </p:cBhvr>
                                      <p:tavLst>
                                        <p:tav tm="0">
                                          <p:val>
                                            <p:strVal val="#ppt_h"/>
                                          </p:val>
                                        </p:tav>
                                        <p:tav tm="100000">
                                          <p:val>
                                            <p:strVal val="#ppt_h"/>
                                          </p:val>
                                        </p:tav>
                                      </p:tavLst>
                                    </p:anim>
                                    <p:animEffect transition="in" filter="fade">
                                      <p:cBhvr>
                                        <p:cTn id="96" dur="50"/>
                                        <p:tgtEl>
                                          <p:spTgt spid="576"/>
                                        </p:tgtEl>
                                      </p:cBhvr>
                                    </p:animEffect>
                                  </p:childTnLst>
                                </p:cTn>
                              </p:par>
                            </p:childTnLst>
                          </p:cTn>
                        </p:par>
                        <p:par>
                          <p:cTn id="97" fill="hold">
                            <p:stCondLst>
                              <p:cond delay="500"/>
                            </p:stCondLst>
                            <p:childTnLst>
                              <p:par>
                                <p:cTn id="98" presetID="22" presetClass="entr" presetSubtype="4" fill="hold" nodeType="afterEffect">
                                  <p:stCondLst>
                                    <p:cond delay="0"/>
                                  </p:stCondLst>
                                  <p:childTnLst>
                                    <p:set>
                                      <p:cBhvr>
                                        <p:cTn id="99" dur="1" fill="hold">
                                          <p:stCondLst>
                                            <p:cond delay="0"/>
                                          </p:stCondLst>
                                        </p:cTn>
                                        <p:tgtEl>
                                          <p:spTgt spid="521"/>
                                        </p:tgtEl>
                                        <p:attrNameLst>
                                          <p:attrName>style.visibility</p:attrName>
                                        </p:attrNameLst>
                                      </p:cBhvr>
                                      <p:to>
                                        <p:strVal val="visible"/>
                                      </p:to>
                                    </p:set>
                                    <p:animEffect transition="in" filter="wipe(down)">
                                      <p:cBhvr>
                                        <p:cTn id="100" dur="50"/>
                                        <p:tgtEl>
                                          <p:spTgt spid="521"/>
                                        </p:tgtEl>
                                      </p:cBhvr>
                                    </p:animEffect>
                                  </p:childTnLst>
                                </p:cTn>
                              </p:par>
                            </p:childTnLst>
                          </p:cTn>
                        </p:par>
                        <p:par>
                          <p:cTn id="101" fill="hold">
                            <p:stCondLst>
                              <p:cond delay="550"/>
                            </p:stCondLst>
                            <p:childTnLst>
                              <p:par>
                                <p:cTn id="102" presetID="22" presetClass="entr" presetSubtype="2" fill="hold" nodeType="afterEffect">
                                  <p:stCondLst>
                                    <p:cond delay="0"/>
                                  </p:stCondLst>
                                  <p:childTnLst>
                                    <p:set>
                                      <p:cBhvr>
                                        <p:cTn id="103" dur="1" fill="hold">
                                          <p:stCondLst>
                                            <p:cond delay="0"/>
                                          </p:stCondLst>
                                        </p:cTn>
                                        <p:tgtEl>
                                          <p:spTgt spid="522"/>
                                        </p:tgtEl>
                                        <p:attrNameLst>
                                          <p:attrName>style.visibility</p:attrName>
                                        </p:attrNameLst>
                                      </p:cBhvr>
                                      <p:to>
                                        <p:strVal val="visible"/>
                                      </p:to>
                                    </p:set>
                                    <p:animEffect transition="in" filter="wipe(right)">
                                      <p:cBhvr>
                                        <p:cTn id="104" dur="50"/>
                                        <p:tgtEl>
                                          <p:spTgt spid="522"/>
                                        </p:tgtEl>
                                      </p:cBhvr>
                                    </p:animEffect>
                                  </p:childTnLst>
                                </p:cTn>
                              </p:par>
                            </p:childTnLst>
                          </p:cTn>
                        </p:par>
                        <p:par>
                          <p:cTn id="105" fill="hold">
                            <p:stCondLst>
                              <p:cond delay="600"/>
                            </p:stCondLst>
                            <p:childTnLst>
                              <p:par>
                                <p:cTn id="106" presetID="55" presetClass="entr" presetSubtype="0" fill="hold" grpId="0" nodeType="afterEffect">
                                  <p:stCondLst>
                                    <p:cond delay="0"/>
                                  </p:stCondLst>
                                  <p:childTnLst>
                                    <p:set>
                                      <p:cBhvr>
                                        <p:cTn id="107" dur="1" fill="hold">
                                          <p:stCondLst>
                                            <p:cond delay="0"/>
                                          </p:stCondLst>
                                        </p:cTn>
                                        <p:tgtEl>
                                          <p:spTgt spid="577"/>
                                        </p:tgtEl>
                                        <p:attrNameLst>
                                          <p:attrName>style.visibility</p:attrName>
                                        </p:attrNameLst>
                                      </p:cBhvr>
                                      <p:to>
                                        <p:strVal val="visible"/>
                                      </p:to>
                                    </p:set>
                                    <p:anim calcmode="lin" valueType="num">
                                      <p:cBhvr>
                                        <p:cTn id="108" dur="50" fill="hold"/>
                                        <p:tgtEl>
                                          <p:spTgt spid="577"/>
                                        </p:tgtEl>
                                        <p:attrNameLst>
                                          <p:attrName>ppt_w</p:attrName>
                                        </p:attrNameLst>
                                      </p:cBhvr>
                                      <p:tavLst>
                                        <p:tav tm="0">
                                          <p:val>
                                            <p:strVal val="#ppt_w*0.70"/>
                                          </p:val>
                                        </p:tav>
                                        <p:tav tm="100000">
                                          <p:val>
                                            <p:strVal val="#ppt_w"/>
                                          </p:val>
                                        </p:tav>
                                      </p:tavLst>
                                    </p:anim>
                                    <p:anim calcmode="lin" valueType="num">
                                      <p:cBhvr>
                                        <p:cTn id="109" dur="50" fill="hold"/>
                                        <p:tgtEl>
                                          <p:spTgt spid="577"/>
                                        </p:tgtEl>
                                        <p:attrNameLst>
                                          <p:attrName>ppt_h</p:attrName>
                                        </p:attrNameLst>
                                      </p:cBhvr>
                                      <p:tavLst>
                                        <p:tav tm="0">
                                          <p:val>
                                            <p:strVal val="#ppt_h"/>
                                          </p:val>
                                        </p:tav>
                                        <p:tav tm="100000">
                                          <p:val>
                                            <p:strVal val="#ppt_h"/>
                                          </p:val>
                                        </p:tav>
                                      </p:tavLst>
                                    </p:anim>
                                    <p:animEffect transition="in" filter="fade">
                                      <p:cBhvr>
                                        <p:cTn id="110" dur="50"/>
                                        <p:tgtEl>
                                          <p:spTgt spid="577"/>
                                        </p:tgtEl>
                                      </p:cBhvr>
                                    </p:animEffect>
                                  </p:childTnLst>
                                </p:cTn>
                              </p:par>
                            </p:childTnLst>
                          </p:cTn>
                        </p:par>
                        <p:par>
                          <p:cTn id="111" fill="hold">
                            <p:stCondLst>
                              <p:cond delay="650"/>
                            </p:stCondLst>
                            <p:childTnLst>
                              <p:par>
                                <p:cTn id="112" presetID="22" presetClass="entr" presetSubtype="4" fill="hold" nodeType="afterEffect">
                                  <p:stCondLst>
                                    <p:cond delay="0"/>
                                  </p:stCondLst>
                                  <p:childTnLst>
                                    <p:set>
                                      <p:cBhvr>
                                        <p:cTn id="113" dur="1" fill="hold">
                                          <p:stCondLst>
                                            <p:cond delay="0"/>
                                          </p:stCondLst>
                                        </p:cTn>
                                        <p:tgtEl>
                                          <p:spTgt spid="523"/>
                                        </p:tgtEl>
                                        <p:attrNameLst>
                                          <p:attrName>style.visibility</p:attrName>
                                        </p:attrNameLst>
                                      </p:cBhvr>
                                      <p:to>
                                        <p:strVal val="visible"/>
                                      </p:to>
                                    </p:set>
                                    <p:animEffect transition="in" filter="wipe(down)">
                                      <p:cBhvr>
                                        <p:cTn id="114" dur="50"/>
                                        <p:tgtEl>
                                          <p:spTgt spid="523"/>
                                        </p:tgtEl>
                                      </p:cBhvr>
                                    </p:animEffect>
                                  </p:childTnLst>
                                </p:cTn>
                              </p:par>
                              <p:par>
                                <p:cTn id="115" presetID="55" presetClass="entr" presetSubtype="0" fill="hold" grpId="0" nodeType="withEffect">
                                  <p:stCondLst>
                                    <p:cond delay="0"/>
                                  </p:stCondLst>
                                  <p:childTnLst>
                                    <p:set>
                                      <p:cBhvr>
                                        <p:cTn id="116" dur="1" fill="hold">
                                          <p:stCondLst>
                                            <p:cond delay="0"/>
                                          </p:stCondLst>
                                        </p:cTn>
                                        <p:tgtEl>
                                          <p:spTgt spid="578"/>
                                        </p:tgtEl>
                                        <p:attrNameLst>
                                          <p:attrName>style.visibility</p:attrName>
                                        </p:attrNameLst>
                                      </p:cBhvr>
                                      <p:to>
                                        <p:strVal val="visible"/>
                                      </p:to>
                                    </p:set>
                                    <p:anim calcmode="lin" valueType="num">
                                      <p:cBhvr>
                                        <p:cTn id="117" dur="50" fill="hold"/>
                                        <p:tgtEl>
                                          <p:spTgt spid="578"/>
                                        </p:tgtEl>
                                        <p:attrNameLst>
                                          <p:attrName>ppt_w</p:attrName>
                                        </p:attrNameLst>
                                      </p:cBhvr>
                                      <p:tavLst>
                                        <p:tav tm="0">
                                          <p:val>
                                            <p:strVal val="#ppt_w*0.70"/>
                                          </p:val>
                                        </p:tav>
                                        <p:tav tm="100000">
                                          <p:val>
                                            <p:strVal val="#ppt_w"/>
                                          </p:val>
                                        </p:tav>
                                      </p:tavLst>
                                    </p:anim>
                                    <p:anim calcmode="lin" valueType="num">
                                      <p:cBhvr>
                                        <p:cTn id="118" dur="50" fill="hold"/>
                                        <p:tgtEl>
                                          <p:spTgt spid="578"/>
                                        </p:tgtEl>
                                        <p:attrNameLst>
                                          <p:attrName>ppt_h</p:attrName>
                                        </p:attrNameLst>
                                      </p:cBhvr>
                                      <p:tavLst>
                                        <p:tav tm="0">
                                          <p:val>
                                            <p:strVal val="#ppt_h"/>
                                          </p:val>
                                        </p:tav>
                                        <p:tav tm="100000">
                                          <p:val>
                                            <p:strVal val="#ppt_h"/>
                                          </p:val>
                                        </p:tav>
                                      </p:tavLst>
                                    </p:anim>
                                    <p:animEffect transition="in" filter="fade">
                                      <p:cBhvr>
                                        <p:cTn id="119" dur="50"/>
                                        <p:tgtEl>
                                          <p:spTgt spid="578"/>
                                        </p:tgtEl>
                                      </p:cBhvr>
                                    </p:animEffect>
                                  </p:childTnLst>
                                </p:cTn>
                              </p:par>
                              <p:par>
                                <p:cTn id="120" presetID="22" presetClass="entr" presetSubtype="4" fill="hold" nodeType="withEffect">
                                  <p:stCondLst>
                                    <p:cond delay="0"/>
                                  </p:stCondLst>
                                  <p:childTnLst>
                                    <p:set>
                                      <p:cBhvr>
                                        <p:cTn id="121" dur="1" fill="hold">
                                          <p:stCondLst>
                                            <p:cond delay="0"/>
                                          </p:stCondLst>
                                        </p:cTn>
                                        <p:tgtEl>
                                          <p:spTgt spid="524"/>
                                        </p:tgtEl>
                                        <p:attrNameLst>
                                          <p:attrName>style.visibility</p:attrName>
                                        </p:attrNameLst>
                                      </p:cBhvr>
                                      <p:to>
                                        <p:strVal val="visible"/>
                                      </p:to>
                                    </p:set>
                                    <p:animEffect transition="in" filter="wipe(down)">
                                      <p:cBhvr>
                                        <p:cTn id="122" dur="50"/>
                                        <p:tgtEl>
                                          <p:spTgt spid="524"/>
                                        </p:tgtEl>
                                      </p:cBhvr>
                                    </p:animEffect>
                                  </p:childTnLst>
                                </p:cTn>
                              </p:par>
                              <p:par>
                                <p:cTn id="123" presetID="22" presetClass="entr" presetSubtype="4" fill="hold" nodeType="withEffect">
                                  <p:stCondLst>
                                    <p:cond delay="0"/>
                                  </p:stCondLst>
                                  <p:childTnLst>
                                    <p:set>
                                      <p:cBhvr>
                                        <p:cTn id="124" dur="1" fill="hold">
                                          <p:stCondLst>
                                            <p:cond delay="0"/>
                                          </p:stCondLst>
                                        </p:cTn>
                                        <p:tgtEl>
                                          <p:spTgt spid="525"/>
                                        </p:tgtEl>
                                        <p:attrNameLst>
                                          <p:attrName>style.visibility</p:attrName>
                                        </p:attrNameLst>
                                      </p:cBhvr>
                                      <p:to>
                                        <p:strVal val="visible"/>
                                      </p:to>
                                    </p:set>
                                    <p:animEffect transition="in" filter="wipe(down)">
                                      <p:cBhvr>
                                        <p:cTn id="125" dur="50"/>
                                        <p:tgtEl>
                                          <p:spTgt spid="525"/>
                                        </p:tgtEl>
                                      </p:cBhvr>
                                    </p:animEffect>
                                  </p:childTnLst>
                                </p:cTn>
                              </p:par>
                              <p:par>
                                <p:cTn id="126" presetID="22" presetClass="entr" presetSubtype="8" fill="hold" nodeType="withEffect">
                                  <p:stCondLst>
                                    <p:cond delay="0"/>
                                  </p:stCondLst>
                                  <p:childTnLst>
                                    <p:set>
                                      <p:cBhvr>
                                        <p:cTn id="127" dur="1" fill="hold">
                                          <p:stCondLst>
                                            <p:cond delay="0"/>
                                          </p:stCondLst>
                                        </p:cTn>
                                        <p:tgtEl>
                                          <p:spTgt spid="526"/>
                                        </p:tgtEl>
                                        <p:attrNameLst>
                                          <p:attrName>style.visibility</p:attrName>
                                        </p:attrNameLst>
                                      </p:cBhvr>
                                      <p:to>
                                        <p:strVal val="visible"/>
                                      </p:to>
                                    </p:set>
                                    <p:animEffect transition="in" filter="wipe(left)">
                                      <p:cBhvr>
                                        <p:cTn id="128" dur="50"/>
                                        <p:tgtEl>
                                          <p:spTgt spid="526"/>
                                        </p:tgtEl>
                                      </p:cBhvr>
                                    </p:animEffect>
                                  </p:childTnLst>
                                </p:cTn>
                              </p:par>
                            </p:childTnLst>
                          </p:cTn>
                        </p:par>
                        <p:par>
                          <p:cTn id="129" fill="hold">
                            <p:stCondLst>
                              <p:cond delay="700"/>
                            </p:stCondLst>
                            <p:childTnLst>
                              <p:par>
                                <p:cTn id="130" presetID="55" presetClass="entr" presetSubtype="0" fill="hold" grpId="0" nodeType="afterEffect">
                                  <p:stCondLst>
                                    <p:cond delay="0"/>
                                  </p:stCondLst>
                                  <p:childTnLst>
                                    <p:set>
                                      <p:cBhvr>
                                        <p:cTn id="131" dur="1" fill="hold">
                                          <p:stCondLst>
                                            <p:cond delay="0"/>
                                          </p:stCondLst>
                                        </p:cTn>
                                        <p:tgtEl>
                                          <p:spTgt spid="579"/>
                                        </p:tgtEl>
                                        <p:attrNameLst>
                                          <p:attrName>style.visibility</p:attrName>
                                        </p:attrNameLst>
                                      </p:cBhvr>
                                      <p:to>
                                        <p:strVal val="visible"/>
                                      </p:to>
                                    </p:set>
                                    <p:anim calcmode="lin" valueType="num">
                                      <p:cBhvr>
                                        <p:cTn id="132" dur="50" fill="hold"/>
                                        <p:tgtEl>
                                          <p:spTgt spid="579"/>
                                        </p:tgtEl>
                                        <p:attrNameLst>
                                          <p:attrName>ppt_w</p:attrName>
                                        </p:attrNameLst>
                                      </p:cBhvr>
                                      <p:tavLst>
                                        <p:tav tm="0">
                                          <p:val>
                                            <p:strVal val="#ppt_w*0.70"/>
                                          </p:val>
                                        </p:tav>
                                        <p:tav tm="100000">
                                          <p:val>
                                            <p:strVal val="#ppt_w"/>
                                          </p:val>
                                        </p:tav>
                                      </p:tavLst>
                                    </p:anim>
                                    <p:anim calcmode="lin" valueType="num">
                                      <p:cBhvr>
                                        <p:cTn id="133" dur="50" fill="hold"/>
                                        <p:tgtEl>
                                          <p:spTgt spid="579"/>
                                        </p:tgtEl>
                                        <p:attrNameLst>
                                          <p:attrName>ppt_h</p:attrName>
                                        </p:attrNameLst>
                                      </p:cBhvr>
                                      <p:tavLst>
                                        <p:tav tm="0">
                                          <p:val>
                                            <p:strVal val="#ppt_h"/>
                                          </p:val>
                                        </p:tav>
                                        <p:tav tm="100000">
                                          <p:val>
                                            <p:strVal val="#ppt_h"/>
                                          </p:val>
                                        </p:tav>
                                      </p:tavLst>
                                    </p:anim>
                                    <p:animEffect transition="in" filter="fade">
                                      <p:cBhvr>
                                        <p:cTn id="134" dur="50"/>
                                        <p:tgtEl>
                                          <p:spTgt spid="579"/>
                                        </p:tgtEl>
                                      </p:cBhvr>
                                    </p:animEffect>
                                  </p:childTnLst>
                                </p:cTn>
                              </p:par>
                            </p:childTnLst>
                          </p:cTn>
                        </p:par>
                        <p:par>
                          <p:cTn id="135" fill="hold">
                            <p:stCondLst>
                              <p:cond delay="750"/>
                            </p:stCondLst>
                            <p:childTnLst>
                              <p:par>
                                <p:cTn id="136" presetID="22" presetClass="entr" presetSubtype="4" fill="hold" nodeType="afterEffect">
                                  <p:stCondLst>
                                    <p:cond delay="0"/>
                                  </p:stCondLst>
                                  <p:childTnLst>
                                    <p:set>
                                      <p:cBhvr>
                                        <p:cTn id="137" dur="1" fill="hold">
                                          <p:stCondLst>
                                            <p:cond delay="0"/>
                                          </p:stCondLst>
                                        </p:cTn>
                                        <p:tgtEl>
                                          <p:spTgt spid="527"/>
                                        </p:tgtEl>
                                        <p:attrNameLst>
                                          <p:attrName>style.visibility</p:attrName>
                                        </p:attrNameLst>
                                      </p:cBhvr>
                                      <p:to>
                                        <p:strVal val="visible"/>
                                      </p:to>
                                    </p:set>
                                    <p:animEffect transition="in" filter="wipe(down)">
                                      <p:cBhvr>
                                        <p:cTn id="138" dur="50"/>
                                        <p:tgtEl>
                                          <p:spTgt spid="527"/>
                                        </p:tgtEl>
                                      </p:cBhvr>
                                    </p:animEffect>
                                  </p:childTnLst>
                                </p:cTn>
                              </p:par>
                            </p:childTnLst>
                          </p:cTn>
                        </p:par>
                        <p:par>
                          <p:cTn id="139" fill="hold">
                            <p:stCondLst>
                              <p:cond delay="800"/>
                            </p:stCondLst>
                            <p:childTnLst>
                              <p:par>
                                <p:cTn id="140" presetID="22" presetClass="entr" presetSubtype="4" fill="hold" nodeType="afterEffect">
                                  <p:stCondLst>
                                    <p:cond delay="0"/>
                                  </p:stCondLst>
                                  <p:childTnLst>
                                    <p:set>
                                      <p:cBhvr>
                                        <p:cTn id="141" dur="1" fill="hold">
                                          <p:stCondLst>
                                            <p:cond delay="0"/>
                                          </p:stCondLst>
                                        </p:cTn>
                                        <p:tgtEl>
                                          <p:spTgt spid="529"/>
                                        </p:tgtEl>
                                        <p:attrNameLst>
                                          <p:attrName>style.visibility</p:attrName>
                                        </p:attrNameLst>
                                      </p:cBhvr>
                                      <p:to>
                                        <p:strVal val="visible"/>
                                      </p:to>
                                    </p:set>
                                    <p:animEffect transition="in" filter="wipe(down)">
                                      <p:cBhvr>
                                        <p:cTn id="142" dur="50"/>
                                        <p:tgtEl>
                                          <p:spTgt spid="529"/>
                                        </p:tgtEl>
                                      </p:cBhvr>
                                    </p:animEffect>
                                  </p:childTnLst>
                                </p:cTn>
                              </p:par>
                            </p:childTnLst>
                          </p:cTn>
                        </p:par>
                        <p:par>
                          <p:cTn id="143" fill="hold">
                            <p:stCondLst>
                              <p:cond delay="850"/>
                            </p:stCondLst>
                            <p:childTnLst>
                              <p:par>
                                <p:cTn id="144" presetID="22" presetClass="entr" presetSubtype="4" fill="hold" nodeType="afterEffect">
                                  <p:stCondLst>
                                    <p:cond delay="0"/>
                                  </p:stCondLst>
                                  <p:childTnLst>
                                    <p:set>
                                      <p:cBhvr>
                                        <p:cTn id="145" dur="1" fill="hold">
                                          <p:stCondLst>
                                            <p:cond delay="0"/>
                                          </p:stCondLst>
                                        </p:cTn>
                                        <p:tgtEl>
                                          <p:spTgt spid="530"/>
                                        </p:tgtEl>
                                        <p:attrNameLst>
                                          <p:attrName>style.visibility</p:attrName>
                                        </p:attrNameLst>
                                      </p:cBhvr>
                                      <p:to>
                                        <p:strVal val="visible"/>
                                      </p:to>
                                    </p:set>
                                    <p:animEffect transition="in" filter="wipe(down)">
                                      <p:cBhvr>
                                        <p:cTn id="146" dur="50"/>
                                        <p:tgtEl>
                                          <p:spTgt spid="530"/>
                                        </p:tgtEl>
                                      </p:cBhvr>
                                    </p:animEffect>
                                  </p:childTnLst>
                                </p:cTn>
                              </p:par>
                            </p:childTnLst>
                          </p:cTn>
                        </p:par>
                        <p:par>
                          <p:cTn id="147" fill="hold">
                            <p:stCondLst>
                              <p:cond delay="900"/>
                            </p:stCondLst>
                            <p:childTnLst>
                              <p:par>
                                <p:cTn id="148" presetID="22" presetClass="entr" presetSubtype="1" fill="hold" nodeType="afterEffect">
                                  <p:stCondLst>
                                    <p:cond delay="0"/>
                                  </p:stCondLst>
                                  <p:childTnLst>
                                    <p:set>
                                      <p:cBhvr>
                                        <p:cTn id="149" dur="1" fill="hold">
                                          <p:stCondLst>
                                            <p:cond delay="0"/>
                                          </p:stCondLst>
                                        </p:cTn>
                                        <p:tgtEl>
                                          <p:spTgt spid="530"/>
                                        </p:tgtEl>
                                        <p:attrNameLst>
                                          <p:attrName>style.visibility</p:attrName>
                                        </p:attrNameLst>
                                      </p:cBhvr>
                                      <p:to>
                                        <p:strVal val="visible"/>
                                      </p:to>
                                    </p:set>
                                    <p:animEffect transition="in" filter="wipe(up)">
                                      <p:cBhvr>
                                        <p:cTn id="150" dur="50"/>
                                        <p:tgtEl>
                                          <p:spTgt spid="530"/>
                                        </p:tgtEl>
                                      </p:cBhvr>
                                    </p:animEffect>
                                  </p:childTnLst>
                                </p:cTn>
                              </p:par>
                            </p:childTnLst>
                          </p:cTn>
                        </p:par>
                        <p:par>
                          <p:cTn id="151" fill="hold">
                            <p:stCondLst>
                              <p:cond delay="950"/>
                            </p:stCondLst>
                            <p:childTnLst>
                              <p:par>
                                <p:cTn id="152" presetID="55" presetClass="entr" presetSubtype="0" fill="hold" grpId="0" nodeType="afterEffect">
                                  <p:stCondLst>
                                    <p:cond delay="0"/>
                                  </p:stCondLst>
                                  <p:childTnLst>
                                    <p:set>
                                      <p:cBhvr>
                                        <p:cTn id="153" dur="1" fill="hold">
                                          <p:stCondLst>
                                            <p:cond delay="0"/>
                                          </p:stCondLst>
                                        </p:cTn>
                                        <p:tgtEl>
                                          <p:spTgt spid="580"/>
                                        </p:tgtEl>
                                        <p:attrNameLst>
                                          <p:attrName>style.visibility</p:attrName>
                                        </p:attrNameLst>
                                      </p:cBhvr>
                                      <p:to>
                                        <p:strVal val="visible"/>
                                      </p:to>
                                    </p:set>
                                    <p:anim calcmode="lin" valueType="num">
                                      <p:cBhvr>
                                        <p:cTn id="154" dur="50" fill="hold"/>
                                        <p:tgtEl>
                                          <p:spTgt spid="580"/>
                                        </p:tgtEl>
                                        <p:attrNameLst>
                                          <p:attrName>ppt_w</p:attrName>
                                        </p:attrNameLst>
                                      </p:cBhvr>
                                      <p:tavLst>
                                        <p:tav tm="0">
                                          <p:val>
                                            <p:strVal val="#ppt_w*0.70"/>
                                          </p:val>
                                        </p:tav>
                                        <p:tav tm="100000">
                                          <p:val>
                                            <p:strVal val="#ppt_w"/>
                                          </p:val>
                                        </p:tav>
                                      </p:tavLst>
                                    </p:anim>
                                    <p:anim calcmode="lin" valueType="num">
                                      <p:cBhvr>
                                        <p:cTn id="155" dur="50" fill="hold"/>
                                        <p:tgtEl>
                                          <p:spTgt spid="580"/>
                                        </p:tgtEl>
                                        <p:attrNameLst>
                                          <p:attrName>ppt_h</p:attrName>
                                        </p:attrNameLst>
                                      </p:cBhvr>
                                      <p:tavLst>
                                        <p:tav tm="0">
                                          <p:val>
                                            <p:strVal val="#ppt_h"/>
                                          </p:val>
                                        </p:tav>
                                        <p:tav tm="100000">
                                          <p:val>
                                            <p:strVal val="#ppt_h"/>
                                          </p:val>
                                        </p:tav>
                                      </p:tavLst>
                                    </p:anim>
                                    <p:animEffect transition="in" filter="fade">
                                      <p:cBhvr>
                                        <p:cTn id="156" dur="50"/>
                                        <p:tgtEl>
                                          <p:spTgt spid="580"/>
                                        </p:tgtEl>
                                      </p:cBhvr>
                                    </p:animEffect>
                                  </p:childTnLst>
                                </p:cTn>
                              </p:par>
                            </p:childTnLst>
                          </p:cTn>
                        </p:par>
                        <p:par>
                          <p:cTn id="157" fill="hold">
                            <p:stCondLst>
                              <p:cond delay="1000"/>
                            </p:stCondLst>
                            <p:childTnLst>
                              <p:par>
                                <p:cTn id="158" presetID="22" presetClass="entr" presetSubtype="4" fill="hold" nodeType="afterEffect">
                                  <p:stCondLst>
                                    <p:cond delay="0"/>
                                  </p:stCondLst>
                                  <p:childTnLst>
                                    <p:set>
                                      <p:cBhvr>
                                        <p:cTn id="159" dur="1" fill="hold">
                                          <p:stCondLst>
                                            <p:cond delay="0"/>
                                          </p:stCondLst>
                                        </p:cTn>
                                        <p:tgtEl>
                                          <p:spTgt spid="528"/>
                                        </p:tgtEl>
                                        <p:attrNameLst>
                                          <p:attrName>style.visibility</p:attrName>
                                        </p:attrNameLst>
                                      </p:cBhvr>
                                      <p:to>
                                        <p:strVal val="visible"/>
                                      </p:to>
                                    </p:set>
                                    <p:animEffect transition="in" filter="wipe(down)">
                                      <p:cBhvr>
                                        <p:cTn id="160" dur="50"/>
                                        <p:tgtEl>
                                          <p:spTgt spid="528"/>
                                        </p:tgtEl>
                                      </p:cBhvr>
                                    </p:animEffect>
                                  </p:childTnLst>
                                </p:cTn>
                              </p:par>
                              <p:par>
                                <p:cTn id="161" presetID="55" presetClass="entr" presetSubtype="0" fill="hold" grpId="0" nodeType="withEffect">
                                  <p:stCondLst>
                                    <p:cond delay="0"/>
                                  </p:stCondLst>
                                  <p:childTnLst>
                                    <p:set>
                                      <p:cBhvr>
                                        <p:cTn id="162" dur="1" fill="hold">
                                          <p:stCondLst>
                                            <p:cond delay="0"/>
                                          </p:stCondLst>
                                        </p:cTn>
                                        <p:tgtEl>
                                          <p:spTgt spid="581"/>
                                        </p:tgtEl>
                                        <p:attrNameLst>
                                          <p:attrName>style.visibility</p:attrName>
                                        </p:attrNameLst>
                                      </p:cBhvr>
                                      <p:to>
                                        <p:strVal val="visible"/>
                                      </p:to>
                                    </p:set>
                                    <p:anim calcmode="lin" valueType="num">
                                      <p:cBhvr>
                                        <p:cTn id="163" dur="50" fill="hold"/>
                                        <p:tgtEl>
                                          <p:spTgt spid="581"/>
                                        </p:tgtEl>
                                        <p:attrNameLst>
                                          <p:attrName>ppt_w</p:attrName>
                                        </p:attrNameLst>
                                      </p:cBhvr>
                                      <p:tavLst>
                                        <p:tav tm="0">
                                          <p:val>
                                            <p:strVal val="#ppt_w*0.70"/>
                                          </p:val>
                                        </p:tav>
                                        <p:tav tm="100000">
                                          <p:val>
                                            <p:strVal val="#ppt_w"/>
                                          </p:val>
                                        </p:tav>
                                      </p:tavLst>
                                    </p:anim>
                                    <p:anim calcmode="lin" valueType="num">
                                      <p:cBhvr>
                                        <p:cTn id="164" dur="50" fill="hold"/>
                                        <p:tgtEl>
                                          <p:spTgt spid="581"/>
                                        </p:tgtEl>
                                        <p:attrNameLst>
                                          <p:attrName>ppt_h</p:attrName>
                                        </p:attrNameLst>
                                      </p:cBhvr>
                                      <p:tavLst>
                                        <p:tav tm="0">
                                          <p:val>
                                            <p:strVal val="#ppt_h"/>
                                          </p:val>
                                        </p:tav>
                                        <p:tav tm="100000">
                                          <p:val>
                                            <p:strVal val="#ppt_h"/>
                                          </p:val>
                                        </p:tav>
                                      </p:tavLst>
                                    </p:anim>
                                    <p:animEffect transition="in" filter="fade">
                                      <p:cBhvr>
                                        <p:cTn id="165" dur="50"/>
                                        <p:tgtEl>
                                          <p:spTgt spid="581"/>
                                        </p:tgtEl>
                                      </p:cBhvr>
                                    </p:animEffect>
                                  </p:childTnLst>
                                </p:cTn>
                              </p:par>
                              <p:par>
                                <p:cTn id="166" presetID="22" presetClass="entr" presetSubtype="4" fill="hold" nodeType="withEffect">
                                  <p:stCondLst>
                                    <p:cond delay="0"/>
                                  </p:stCondLst>
                                  <p:childTnLst>
                                    <p:set>
                                      <p:cBhvr>
                                        <p:cTn id="167" dur="1" fill="hold">
                                          <p:stCondLst>
                                            <p:cond delay="0"/>
                                          </p:stCondLst>
                                        </p:cTn>
                                        <p:tgtEl>
                                          <p:spTgt spid="531"/>
                                        </p:tgtEl>
                                        <p:attrNameLst>
                                          <p:attrName>style.visibility</p:attrName>
                                        </p:attrNameLst>
                                      </p:cBhvr>
                                      <p:to>
                                        <p:strVal val="visible"/>
                                      </p:to>
                                    </p:set>
                                    <p:animEffect transition="in" filter="wipe(down)">
                                      <p:cBhvr>
                                        <p:cTn id="168" dur="50"/>
                                        <p:tgtEl>
                                          <p:spTgt spid="531"/>
                                        </p:tgtEl>
                                      </p:cBhvr>
                                    </p:animEffect>
                                  </p:childTnLst>
                                </p:cTn>
                              </p:par>
                              <p:par>
                                <p:cTn id="169" presetID="22" presetClass="entr" presetSubtype="4" fill="hold" nodeType="withEffect">
                                  <p:stCondLst>
                                    <p:cond delay="0"/>
                                  </p:stCondLst>
                                  <p:childTnLst>
                                    <p:set>
                                      <p:cBhvr>
                                        <p:cTn id="170" dur="1" fill="hold">
                                          <p:stCondLst>
                                            <p:cond delay="0"/>
                                          </p:stCondLst>
                                        </p:cTn>
                                        <p:tgtEl>
                                          <p:spTgt spid="532"/>
                                        </p:tgtEl>
                                        <p:attrNameLst>
                                          <p:attrName>style.visibility</p:attrName>
                                        </p:attrNameLst>
                                      </p:cBhvr>
                                      <p:to>
                                        <p:strVal val="visible"/>
                                      </p:to>
                                    </p:set>
                                    <p:animEffect transition="in" filter="wipe(down)">
                                      <p:cBhvr>
                                        <p:cTn id="171" dur="50"/>
                                        <p:tgtEl>
                                          <p:spTgt spid="53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582"/>
                                        </p:tgtEl>
                                        <p:attrNameLst>
                                          <p:attrName>style.visibility</p:attrName>
                                        </p:attrNameLst>
                                      </p:cBhvr>
                                      <p:to>
                                        <p:strVal val="visible"/>
                                      </p:to>
                                    </p:set>
                                    <p:anim calcmode="lin" valueType="num">
                                      <p:cBhvr>
                                        <p:cTn id="174" dur="50" fill="hold"/>
                                        <p:tgtEl>
                                          <p:spTgt spid="582"/>
                                        </p:tgtEl>
                                        <p:attrNameLst>
                                          <p:attrName>ppt_w</p:attrName>
                                        </p:attrNameLst>
                                      </p:cBhvr>
                                      <p:tavLst>
                                        <p:tav tm="0">
                                          <p:val>
                                            <p:strVal val="#ppt_w*0.70"/>
                                          </p:val>
                                        </p:tav>
                                        <p:tav tm="100000">
                                          <p:val>
                                            <p:strVal val="#ppt_w"/>
                                          </p:val>
                                        </p:tav>
                                      </p:tavLst>
                                    </p:anim>
                                    <p:anim calcmode="lin" valueType="num">
                                      <p:cBhvr>
                                        <p:cTn id="175" dur="50" fill="hold"/>
                                        <p:tgtEl>
                                          <p:spTgt spid="582"/>
                                        </p:tgtEl>
                                        <p:attrNameLst>
                                          <p:attrName>ppt_h</p:attrName>
                                        </p:attrNameLst>
                                      </p:cBhvr>
                                      <p:tavLst>
                                        <p:tav tm="0">
                                          <p:val>
                                            <p:strVal val="#ppt_h"/>
                                          </p:val>
                                        </p:tav>
                                        <p:tav tm="100000">
                                          <p:val>
                                            <p:strVal val="#ppt_h"/>
                                          </p:val>
                                        </p:tav>
                                      </p:tavLst>
                                    </p:anim>
                                    <p:animEffect transition="in" filter="fade">
                                      <p:cBhvr>
                                        <p:cTn id="176" dur="50"/>
                                        <p:tgtEl>
                                          <p:spTgt spid="582"/>
                                        </p:tgtEl>
                                      </p:cBhvr>
                                    </p:animEffect>
                                  </p:childTnLst>
                                </p:cTn>
                              </p:par>
                              <p:par>
                                <p:cTn id="177" presetID="22" presetClass="entr" presetSubtype="4" fill="hold" nodeType="withEffect">
                                  <p:stCondLst>
                                    <p:cond delay="0"/>
                                  </p:stCondLst>
                                  <p:childTnLst>
                                    <p:set>
                                      <p:cBhvr>
                                        <p:cTn id="178" dur="1" fill="hold">
                                          <p:stCondLst>
                                            <p:cond delay="0"/>
                                          </p:stCondLst>
                                        </p:cTn>
                                        <p:tgtEl>
                                          <p:spTgt spid="533"/>
                                        </p:tgtEl>
                                        <p:attrNameLst>
                                          <p:attrName>style.visibility</p:attrName>
                                        </p:attrNameLst>
                                      </p:cBhvr>
                                      <p:to>
                                        <p:strVal val="visible"/>
                                      </p:to>
                                    </p:set>
                                    <p:animEffect transition="in" filter="wipe(down)">
                                      <p:cBhvr>
                                        <p:cTn id="179" dur="50"/>
                                        <p:tgtEl>
                                          <p:spTgt spid="533"/>
                                        </p:tgtEl>
                                      </p:cBhvr>
                                    </p:animEffect>
                                  </p:childTnLst>
                                </p:cTn>
                              </p:par>
                              <p:par>
                                <p:cTn id="180" presetID="22" presetClass="entr" presetSubtype="4" fill="hold" nodeType="withEffect">
                                  <p:stCondLst>
                                    <p:cond delay="0"/>
                                  </p:stCondLst>
                                  <p:childTnLst>
                                    <p:set>
                                      <p:cBhvr>
                                        <p:cTn id="181" dur="1" fill="hold">
                                          <p:stCondLst>
                                            <p:cond delay="0"/>
                                          </p:stCondLst>
                                        </p:cTn>
                                        <p:tgtEl>
                                          <p:spTgt spid="534"/>
                                        </p:tgtEl>
                                        <p:attrNameLst>
                                          <p:attrName>style.visibility</p:attrName>
                                        </p:attrNameLst>
                                      </p:cBhvr>
                                      <p:to>
                                        <p:strVal val="visible"/>
                                      </p:to>
                                    </p:set>
                                    <p:animEffect transition="in" filter="wipe(down)">
                                      <p:cBhvr>
                                        <p:cTn id="182" dur="50"/>
                                        <p:tgtEl>
                                          <p:spTgt spid="534"/>
                                        </p:tgtEl>
                                      </p:cBhvr>
                                    </p:animEffect>
                                  </p:childTnLst>
                                </p:cTn>
                              </p:par>
                              <p:par>
                                <p:cTn id="183" presetID="22" presetClass="entr" presetSubtype="4" fill="hold" nodeType="withEffect">
                                  <p:stCondLst>
                                    <p:cond delay="0"/>
                                  </p:stCondLst>
                                  <p:childTnLst>
                                    <p:set>
                                      <p:cBhvr>
                                        <p:cTn id="184" dur="1" fill="hold">
                                          <p:stCondLst>
                                            <p:cond delay="0"/>
                                          </p:stCondLst>
                                        </p:cTn>
                                        <p:tgtEl>
                                          <p:spTgt spid="535"/>
                                        </p:tgtEl>
                                        <p:attrNameLst>
                                          <p:attrName>style.visibility</p:attrName>
                                        </p:attrNameLst>
                                      </p:cBhvr>
                                      <p:to>
                                        <p:strVal val="visible"/>
                                      </p:to>
                                    </p:set>
                                    <p:animEffect transition="in" filter="wipe(down)">
                                      <p:cBhvr>
                                        <p:cTn id="185" dur="50"/>
                                        <p:tgtEl>
                                          <p:spTgt spid="535"/>
                                        </p:tgtEl>
                                      </p:cBhvr>
                                    </p:animEffect>
                                  </p:childTnLst>
                                </p:cTn>
                              </p:par>
                            </p:childTnLst>
                          </p:cTn>
                        </p:par>
                        <p:par>
                          <p:cTn id="186" fill="hold">
                            <p:stCondLst>
                              <p:cond delay="1050"/>
                            </p:stCondLst>
                            <p:childTnLst>
                              <p:par>
                                <p:cTn id="187" presetID="55" presetClass="entr" presetSubtype="0" fill="hold" grpId="0" nodeType="afterEffect">
                                  <p:stCondLst>
                                    <p:cond delay="0"/>
                                  </p:stCondLst>
                                  <p:childTnLst>
                                    <p:set>
                                      <p:cBhvr>
                                        <p:cTn id="188" dur="1" fill="hold">
                                          <p:stCondLst>
                                            <p:cond delay="0"/>
                                          </p:stCondLst>
                                        </p:cTn>
                                        <p:tgtEl>
                                          <p:spTgt spid="583"/>
                                        </p:tgtEl>
                                        <p:attrNameLst>
                                          <p:attrName>style.visibility</p:attrName>
                                        </p:attrNameLst>
                                      </p:cBhvr>
                                      <p:to>
                                        <p:strVal val="visible"/>
                                      </p:to>
                                    </p:set>
                                    <p:anim calcmode="lin" valueType="num">
                                      <p:cBhvr>
                                        <p:cTn id="189" dur="50" fill="hold"/>
                                        <p:tgtEl>
                                          <p:spTgt spid="583"/>
                                        </p:tgtEl>
                                        <p:attrNameLst>
                                          <p:attrName>ppt_w</p:attrName>
                                        </p:attrNameLst>
                                      </p:cBhvr>
                                      <p:tavLst>
                                        <p:tav tm="0">
                                          <p:val>
                                            <p:strVal val="#ppt_w*0.70"/>
                                          </p:val>
                                        </p:tav>
                                        <p:tav tm="100000">
                                          <p:val>
                                            <p:strVal val="#ppt_w"/>
                                          </p:val>
                                        </p:tav>
                                      </p:tavLst>
                                    </p:anim>
                                    <p:anim calcmode="lin" valueType="num">
                                      <p:cBhvr>
                                        <p:cTn id="190" dur="50" fill="hold"/>
                                        <p:tgtEl>
                                          <p:spTgt spid="583"/>
                                        </p:tgtEl>
                                        <p:attrNameLst>
                                          <p:attrName>ppt_h</p:attrName>
                                        </p:attrNameLst>
                                      </p:cBhvr>
                                      <p:tavLst>
                                        <p:tav tm="0">
                                          <p:val>
                                            <p:strVal val="#ppt_h"/>
                                          </p:val>
                                        </p:tav>
                                        <p:tav tm="100000">
                                          <p:val>
                                            <p:strVal val="#ppt_h"/>
                                          </p:val>
                                        </p:tav>
                                      </p:tavLst>
                                    </p:anim>
                                    <p:animEffect transition="in" filter="fade">
                                      <p:cBhvr>
                                        <p:cTn id="191" dur="50"/>
                                        <p:tgtEl>
                                          <p:spTgt spid="583"/>
                                        </p:tgtEl>
                                      </p:cBhvr>
                                    </p:animEffect>
                                  </p:childTnLst>
                                </p:cTn>
                              </p:par>
                            </p:childTnLst>
                          </p:cTn>
                        </p:par>
                        <p:par>
                          <p:cTn id="192" fill="hold">
                            <p:stCondLst>
                              <p:cond delay="1100"/>
                            </p:stCondLst>
                            <p:childTnLst>
                              <p:par>
                                <p:cTn id="193" presetID="22" presetClass="entr" presetSubtype="4" fill="hold" nodeType="afterEffect">
                                  <p:stCondLst>
                                    <p:cond delay="0"/>
                                  </p:stCondLst>
                                  <p:childTnLst>
                                    <p:set>
                                      <p:cBhvr>
                                        <p:cTn id="194" dur="1" fill="hold">
                                          <p:stCondLst>
                                            <p:cond delay="0"/>
                                          </p:stCondLst>
                                        </p:cTn>
                                        <p:tgtEl>
                                          <p:spTgt spid="536"/>
                                        </p:tgtEl>
                                        <p:attrNameLst>
                                          <p:attrName>style.visibility</p:attrName>
                                        </p:attrNameLst>
                                      </p:cBhvr>
                                      <p:to>
                                        <p:strVal val="visible"/>
                                      </p:to>
                                    </p:set>
                                    <p:animEffect transition="in" filter="wipe(down)">
                                      <p:cBhvr>
                                        <p:cTn id="195" dur="50"/>
                                        <p:tgtEl>
                                          <p:spTgt spid="536"/>
                                        </p:tgtEl>
                                      </p:cBhvr>
                                    </p:animEffect>
                                  </p:childTnLst>
                                </p:cTn>
                              </p:par>
                            </p:childTnLst>
                          </p:cTn>
                        </p:par>
                        <p:par>
                          <p:cTn id="196" fill="hold">
                            <p:stCondLst>
                              <p:cond delay="1150"/>
                            </p:stCondLst>
                            <p:childTnLst>
                              <p:par>
                                <p:cTn id="197" presetID="22" presetClass="entr" presetSubtype="4" fill="hold" nodeType="afterEffect">
                                  <p:stCondLst>
                                    <p:cond delay="0"/>
                                  </p:stCondLst>
                                  <p:childTnLst>
                                    <p:set>
                                      <p:cBhvr>
                                        <p:cTn id="198" dur="1" fill="hold">
                                          <p:stCondLst>
                                            <p:cond delay="0"/>
                                          </p:stCondLst>
                                        </p:cTn>
                                        <p:tgtEl>
                                          <p:spTgt spid="537"/>
                                        </p:tgtEl>
                                        <p:attrNameLst>
                                          <p:attrName>style.visibility</p:attrName>
                                        </p:attrNameLst>
                                      </p:cBhvr>
                                      <p:to>
                                        <p:strVal val="visible"/>
                                      </p:to>
                                    </p:set>
                                    <p:animEffect transition="in" filter="wipe(down)">
                                      <p:cBhvr>
                                        <p:cTn id="199" dur="50"/>
                                        <p:tgtEl>
                                          <p:spTgt spid="537"/>
                                        </p:tgtEl>
                                      </p:cBhvr>
                                    </p:animEffect>
                                  </p:childTnLst>
                                </p:cTn>
                              </p:par>
                            </p:childTnLst>
                          </p:cTn>
                        </p:par>
                        <p:par>
                          <p:cTn id="200" fill="hold">
                            <p:stCondLst>
                              <p:cond delay="1200"/>
                            </p:stCondLst>
                            <p:childTnLst>
                              <p:par>
                                <p:cTn id="201" presetID="22" presetClass="entr" presetSubtype="4" fill="hold" nodeType="afterEffect">
                                  <p:stCondLst>
                                    <p:cond delay="0"/>
                                  </p:stCondLst>
                                  <p:childTnLst>
                                    <p:set>
                                      <p:cBhvr>
                                        <p:cTn id="202" dur="1" fill="hold">
                                          <p:stCondLst>
                                            <p:cond delay="0"/>
                                          </p:stCondLst>
                                        </p:cTn>
                                        <p:tgtEl>
                                          <p:spTgt spid="538"/>
                                        </p:tgtEl>
                                        <p:attrNameLst>
                                          <p:attrName>style.visibility</p:attrName>
                                        </p:attrNameLst>
                                      </p:cBhvr>
                                      <p:to>
                                        <p:strVal val="visible"/>
                                      </p:to>
                                    </p:set>
                                    <p:animEffect transition="in" filter="wipe(down)">
                                      <p:cBhvr>
                                        <p:cTn id="203" dur="50"/>
                                        <p:tgtEl>
                                          <p:spTgt spid="538"/>
                                        </p:tgtEl>
                                      </p:cBhvr>
                                    </p:animEffect>
                                  </p:childTnLst>
                                </p:cTn>
                              </p:par>
                            </p:childTnLst>
                          </p:cTn>
                        </p:par>
                        <p:par>
                          <p:cTn id="204" fill="hold">
                            <p:stCondLst>
                              <p:cond delay="1250"/>
                            </p:stCondLst>
                            <p:childTnLst>
                              <p:par>
                                <p:cTn id="205" presetID="10" presetClass="entr" presetSubtype="0" fill="hold" grpId="0" nodeType="after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500"/>
                                        <p:tgtEl>
                                          <p:spTgt spid="26"/>
                                        </p:tgtEl>
                                      </p:cBhvr>
                                    </p:animEffect>
                                  </p:childTnLst>
                                </p:cTn>
                              </p:par>
                            </p:childTnLst>
                          </p:cTn>
                        </p:par>
                        <p:par>
                          <p:cTn id="208" fill="hold">
                            <p:stCondLst>
                              <p:cond delay="1750"/>
                            </p:stCondLst>
                            <p:childTnLst>
                              <p:par>
                                <p:cTn id="209" presetID="22" presetClass="entr" presetSubtype="8" fill="hold" nodeType="afterEffect">
                                  <p:stCondLst>
                                    <p:cond delay="0"/>
                                  </p:stCondLst>
                                  <p:childTnLst>
                                    <p:set>
                                      <p:cBhvr>
                                        <p:cTn id="210" dur="1" fill="hold">
                                          <p:stCondLst>
                                            <p:cond delay="0"/>
                                          </p:stCondLst>
                                        </p:cTn>
                                        <p:tgtEl>
                                          <p:spTgt spid="539"/>
                                        </p:tgtEl>
                                        <p:attrNameLst>
                                          <p:attrName>style.visibility</p:attrName>
                                        </p:attrNameLst>
                                      </p:cBhvr>
                                      <p:to>
                                        <p:strVal val="visible"/>
                                      </p:to>
                                    </p:set>
                                    <p:animEffect transition="in" filter="wipe(left)">
                                      <p:cBhvr>
                                        <p:cTn id="211" dur="50"/>
                                        <p:tgtEl>
                                          <p:spTgt spid="53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584"/>
                                        </p:tgtEl>
                                        <p:attrNameLst>
                                          <p:attrName>style.visibility</p:attrName>
                                        </p:attrNameLst>
                                      </p:cBhvr>
                                      <p:to>
                                        <p:strVal val="visible"/>
                                      </p:to>
                                    </p:set>
                                    <p:anim calcmode="lin" valueType="num">
                                      <p:cBhvr>
                                        <p:cTn id="214" dur="50" fill="hold"/>
                                        <p:tgtEl>
                                          <p:spTgt spid="584"/>
                                        </p:tgtEl>
                                        <p:attrNameLst>
                                          <p:attrName>ppt_w</p:attrName>
                                        </p:attrNameLst>
                                      </p:cBhvr>
                                      <p:tavLst>
                                        <p:tav tm="0">
                                          <p:val>
                                            <p:strVal val="#ppt_w*0.70"/>
                                          </p:val>
                                        </p:tav>
                                        <p:tav tm="100000">
                                          <p:val>
                                            <p:strVal val="#ppt_w"/>
                                          </p:val>
                                        </p:tav>
                                      </p:tavLst>
                                    </p:anim>
                                    <p:anim calcmode="lin" valueType="num">
                                      <p:cBhvr>
                                        <p:cTn id="215" dur="50" fill="hold"/>
                                        <p:tgtEl>
                                          <p:spTgt spid="584"/>
                                        </p:tgtEl>
                                        <p:attrNameLst>
                                          <p:attrName>ppt_h</p:attrName>
                                        </p:attrNameLst>
                                      </p:cBhvr>
                                      <p:tavLst>
                                        <p:tav tm="0">
                                          <p:val>
                                            <p:strVal val="#ppt_h"/>
                                          </p:val>
                                        </p:tav>
                                        <p:tav tm="100000">
                                          <p:val>
                                            <p:strVal val="#ppt_h"/>
                                          </p:val>
                                        </p:tav>
                                      </p:tavLst>
                                    </p:anim>
                                    <p:animEffect transition="in" filter="fade">
                                      <p:cBhvr>
                                        <p:cTn id="216" dur="50"/>
                                        <p:tgtEl>
                                          <p:spTgt spid="584"/>
                                        </p:tgtEl>
                                      </p:cBhvr>
                                    </p:animEffect>
                                  </p:childTnLst>
                                </p:cTn>
                              </p:par>
                              <p:par>
                                <p:cTn id="217" presetID="22" presetClass="entr" presetSubtype="4" fill="hold" nodeType="withEffect">
                                  <p:stCondLst>
                                    <p:cond delay="0"/>
                                  </p:stCondLst>
                                  <p:childTnLst>
                                    <p:set>
                                      <p:cBhvr>
                                        <p:cTn id="218" dur="1" fill="hold">
                                          <p:stCondLst>
                                            <p:cond delay="0"/>
                                          </p:stCondLst>
                                        </p:cTn>
                                        <p:tgtEl>
                                          <p:spTgt spid="540"/>
                                        </p:tgtEl>
                                        <p:attrNameLst>
                                          <p:attrName>style.visibility</p:attrName>
                                        </p:attrNameLst>
                                      </p:cBhvr>
                                      <p:to>
                                        <p:strVal val="visible"/>
                                      </p:to>
                                    </p:set>
                                    <p:animEffect transition="in" filter="wipe(down)">
                                      <p:cBhvr>
                                        <p:cTn id="219" dur="50"/>
                                        <p:tgtEl>
                                          <p:spTgt spid="540"/>
                                        </p:tgtEl>
                                      </p:cBhvr>
                                    </p:animEffect>
                                  </p:childTnLst>
                                </p:cTn>
                              </p:par>
                              <p:par>
                                <p:cTn id="220" presetID="22" presetClass="entr" presetSubtype="4" fill="hold" nodeType="withEffect">
                                  <p:stCondLst>
                                    <p:cond delay="0"/>
                                  </p:stCondLst>
                                  <p:childTnLst>
                                    <p:set>
                                      <p:cBhvr>
                                        <p:cTn id="221" dur="1" fill="hold">
                                          <p:stCondLst>
                                            <p:cond delay="0"/>
                                          </p:stCondLst>
                                        </p:cTn>
                                        <p:tgtEl>
                                          <p:spTgt spid="541"/>
                                        </p:tgtEl>
                                        <p:attrNameLst>
                                          <p:attrName>style.visibility</p:attrName>
                                        </p:attrNameLst>
                                      </p:cBhvr>
                                      <p:to>
                                        <p:strVal val="visible"/>
                                      </p:to>
                                    </p:set>
                                    <p:animEffect transition="in" filter="wipe(down)">
                                      <p:cBhvr>
                                        <p:cTn id="222" dur="50"/>
                                        <p:tgtEl>
                                          <p:spTgt spid="541"/>
                                        </p:tgtEl>
                                      </p:cBhvr>
                                    </p:animEffect>
                                  </p:childTnLst>
                                </p:cTn>
                              </p:par>
                              <p:par>
                                <p:cTn id="223" presetID="22" presetClass="entr" presetSubtype="4" fill="hold" nodeType="withEffect">
                                  <p:stCondLst>
                                    <p:cond delay="0"/>
                                  </p:stCondLst>
                                  <p:childTnLst>
                                    <p:set>
                                      <p:cBhvr>
                                        <p:cTn id="224" dur="1" fill="hold">
                                          <p:stCondLst>
                                            <p:cond delay="0"/>
                                          </p:stCondLst>
                                        </p:cTn>
                                        <p:tgtEl>
                                          <p:spTgt spid="542"/>
                                        </p:tgtEl>
                                        <p:attrNameLst>
                                          <p:attrName>style.visibility</p:attrName>
                                        </p:attrNameLst>
                                      </p:cBhvr>
                                      <p:to>
                                        <p:strVal val="visible"/>
                                      </p:to>
                                    </p:set>
                                    <p:animEffect transition="in" filter="wipe(down)">
                                      <p:cBhvr>
                                        <p:cTn id="225" dur="50"/>
                                        <p:tgtEl>
                                          <p:spTgt spid="542"/>
                                        </p:tgtEl>
                                      </p:cBhvr>
                                    </p:animEffect>
                                  </p:childTnLst>
                                </p:cTn>
                              </p:par>
                              <p:par>
                                <p:cTn id="226" presetID="22" presetClass="entr" presetSubtype="4" fill="hold" nodeType="withEffect">
                                  <p:stCondLst>
                                    <p:cond delay="0"/>
                                  </p:stCondLst>
                                  <p:childTnLst>
                                    <p:set>
                                      <p:cBhvr>
                                        <p:cTn id="227" dur="1" fill="hold">
                                          <p:stCondLst>
                                            <p:cond delay="0"/>
                                          </p:stCondLst>
                                        </p:cTn>
                                        <p:tgtEl>
                                          <p:spTgt spid="543"/>
                                        </p:tgtEl>
                                        <p:attrNameLst>
                                          <p:attrName>style.visibility</p:attrName>
                                        </p:attrNameLst>
                                      </p:cBhvr>
                                      <p:to>
                                        <p:strVal val="visible"/>
                                      </p:to>
                                    </p:set>
                                    <p:animEffect transition="in" filter="wipe(down)">
                                      <p:cBhvr>
                                        <p:cTn id="228" dur="50"/>
                                        <p:tgtEl>
                                          <p:spTgt spid="543"/>
                                        </p:tgtEl>
                                      </p:cBhvr>
                                    </p:animEffect>
                                  </p:childTnLst>
                                </p:cTn>
                              </p:par>
                              <p:par>
                                <p:cTn id="229" presetID="55" presetClass="entr" presetSubtype="0" fill="hold" grpId="0" nodeType="withEffect">
                                  <p:stCondLst>
                                    <p:cond delay="0"/>
                                  </p:stCondLst>
                                  <p:childTnLst>
                                    <p:set>
                                      <p:cBhvr>
                                        <p:cTn id="230" dur="1" fill="hold">
                                          <p:stCondLst>
                                            <p:cond delay="0"/>
                                          </p:stCondLst>
                                        </p:cTn>
                                        <p:tgtEl>
                                          <p:spTgt spid="586"/>
                                        </p:tgtEl>
                                        <p:attrNameLst>
                                          <p:attrName>style.visibility</p:attrName>
                                        </p:attrNameLst>
                                      </p:cBhvr>
                                      <p:to>
                                        <p:strVal val="visible"/>
                                      </p:to>
                                    </p:set>
                                    <p:anim calcmode="lin" valueType="num">
                                      <p:cBhvr>
                                        <p:cTn id="231" dur="50" fill="hold"/>
                                        <p:tgtEl>
                                          <p:spTgt spid="586"/>
                                        </p:tgtEl>
                                        <p:attrNameLst>
                                          <p:attrName>ppt_w</p:attrName>
                                        </p:attrNameLst>
                                      </p:cBhvr>
                                      <p:tavLst>
                                        <p:tav tm="0">
                                          <p:val>
                                            <p:strVal val="#ppt_w*0.70"/>
                                          </p:val>
                                        </p:tav>
                                        <p:tav tm="100000">
                                          <p:val>
                                            <p:strVal val="#ppt_w"/>
                                          </p:val>
                                        </p:tav>
                                      </p:tavLst>
                                    </p:anim>
                                    <p:anim calcmode="lin" valueType="num">
                                      <p:cBhvr>
                                        <p:cTn id="232" dur="50" fill="hold"/>
                                        <p:tgtEl>
                                          <p:spTgt spid="586"/>
                                        </p:tgtEl>
                                        <p:attrNameLst>
                                          <p:attrName>ppt_h</p:attrName>
                                        </p:attrNameLst>
                                      </p:cBhvr>
                                      <p:tavLst>
                                        <p:tav tm="0">
                                          <p:val>
                                            <p:strVal val="#ppt_h"/>
                                          </p:val>
                                        </p:tav>
                                        <p:tav tm="100000">
                                          <p:val>
                                            <p:strVal val="#ppt_h"/>
                                          </p:val>
                                        </p:tav>
                                      </p:tavLst>
                                    </p:anim>
                                    <p:animEffect transition="in" filter="fade">
                                      <p:cBhvr>
                                        <p:cTn id="233" dur="50"/>
                                        <p:tgtEl>
                                          <p:spTgt spid="586"/>
                                        </p:tgtEl>
                                      </p:cBhvr>
                                    </p:animEffect>
                                  </p:childTnLst>
                                </p:cTn>
                              </p:par>
                              <p:par>
                                <p:cTn id="234" presetID="22" presetClass="entr" presetSubtype="4" fill="hold" nodeType="withEffect">
                                  <p:stCondLst>
                                    <p:cond delay="0"/>
                                  </p:stCondLst>
                                  <p:childTnLst>
                                    <p:set>
                                      <p:cBhvr>
                                        <p:cTn id="235" dur="1" fill="hold">
                                          <p:stCondLst>
                                            <p:cond delay="0"/>
                                          </p:stCondLst>
                                        </p:cTn>
                                        <p:tgtEl>
                                          <p:spTgt spid="520"/>
                                        </p:tgtEl>
                                        <p:attrNameLst>
                                          <p:attrName>style.visibility</p:attrName>
                                        </p:attrNameLst>
                                      </p:cBhvr>
                                      <p:to>
                                        <p:strVal val="visible"/>
                                      </p:to>
                                    </p:set>
                                    <p:animEffect transition="in" filter="wipe(down)">
                                      <p:cBhvr>
                                        <p:cTn id="236" dur="50"/>
                                        <p:tgtEl>
                                          <p:spTgt spid="520"/>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587"/>
                                        </p:tgtEl>
                                        <p:attrNameLst>
                                          <p:attrName>style.visibility</p:attrName>
                                        </p:attrNameLst>
                                      </p:cBhvr>
                                      <p:to>
                                        <p:strVal val="visible"/>
                                      </p:to>
                                    </p:set>
                                    <p:anim calcmode="lin" valueType="num">
                                      <p:cBhvr>
                                        <p:cTn id="239" dur="50" fill="hold"/>
                                        <p:tgtEl>
                                          <p:spTgt spid="587"/>
                                        </p:tgtEl>
                                        <p:attrNameLst>
                                          <p:attrName>ppt_w</p:attrName>
                                        </p:attrNameLst>
                                      </p:cBhvr>
                                      <p:tavLst>
                                        <p:tav tm="0">
                                          <p:val>
                                            <p:strVal val="#ppt_w*0.70"/>
                                          </p:val>
                                        </p:tav>
                                        <p:tav tm="100000">
                                          <p:val>
                                            <p:strVal val="#ppt_w"/>
                                          </p:val>
                                        </p:tav>
                                      </p:tavLst>
                                    </p:anim>
                                    <p:anim calcmode="lin" valueType="num">
                                      <p:cBhvr>
                                        <p:cTn id="240" dur="50" fill="hold"/>
                                        <p:tgtEl>
                                          <p:spTgt spid="587"/>
                                        </p:tgtEl>
                                        <p:attrNameLst>
                                          <p:attrName>ppt_h</p:attrName>
                                        </p:attrNameLst>
                                      </p:cBhvr>
                                      <p:tavLst>
                                        <p:tav tm="0">
                                          <p:val>
                                            <p:strVal val="#ppt_h"/>
                                          </p:val>
                                        </p:tav>
                                        <p:tav tm="100000">
                                          <p:val>
                                            <p:strVal val="#ppt_h"/>
                                          </p:val>
                                        </p:tav>
                                      </p:tavLst>
                                    </p:anim>
                                    <p:animEffect transition="in" filter="fade">
                                      <p:cBhvr>
                                        <p:cTn id="241" dur="50"/>
                                        <p:tgtEl>
                                          <p:spTgt spid="587"/>
                                        </p:tgtEl>
                                      </p:cBhvr>
                                    </p:animEffect>
                                  </p:childTnLst>
                                </p:cTn>
                              </p:par>
                              <p:par>
                                <p:cTn id="242" presetID="22" presetClass="entr" presetSubtype="4" fill="hold" nodeType="withEffect">
                                  <p:stCondLst>
                                    <p:cond delay="0"/>
                                  </p:stCondLst>
                                  <p:childTnLst>
                                    <p:set>
                                      <p:cBhvr>
                                        <p:cTn id="243" dur="1" fill="hold">
                                          <p:stCondLst>
                                            <p:cond delay="0"/>
                                          </p:stCondLst>
                                        </p:cTn>
                                        <p:tgtEl>
                                          <p:spTgt spid="544"/>
                                        </p:tgtEl>
                                        <p:attrNameLst>
                                          <p:attrName>style.visibility</p:attrName>
                                        </p:attrNameLst>
                                      </p:cBhvr>
                                      <p:to>
                                        <p:strVal val="visible"/>
                                      </p:to>
                                    </p:set>
                                    <p:animEffect transition="in" filter="wipe(down)">
                                      <p:cBhvr>
                                        <p:cTn id="244" dur="50"/>
                                        <p:tgtEl>
                                          <p:spTgt spid="544"/>
                                        </p:tgtEl>
                                      </p:cBhvr>
                                    </p:animEffect>
                                  </p:childTnLst>
                                </p:cTn>
                              </p:par>
                              <p:par>
                                <p:cTn id="245" presetID="22" presetClass="entr" presetSubtype="4" fill="hold" nodeType="withEffect">
                                  <p:stCondLst>
                                    <p:cond delay="0"/>
                                  </p:stCondLst>
                                  <p:childTnLst>
                                    <p:set>
                                      <p:cBhvr>
                                        <p:cTn id="246" dur="1" fill="hold">
                                          <p:stCondLst>
                                            <p:cond delay="0"/>
                                          </p:stCondLst>
                                        </p:cTn>
                                        <p:tgtEl>
                                          <p:spTgt spid="545"/>
                                        </p:tgtEl>
                                        <p:attrNameLst>
                                          <p:attrName>style.visibility</p:attrName>
                                        </p:attrNameLst>
                                      </p:cBhvr>
                                      <p:to>
                                        <p:strVal val="visible"/>
                                      </p:to>
                                    </p:set>
                                    <p:animEffect transition="in" filter="wipe(down)">
                                      <p:cBhvr>
                                        <p:cTn id="247" dur="50"/>
                                        <p:tgtEl>
                                          <p:spTgt spid="545"/>
                                        </p:tgtEl>
                                      </p:cBhvr>
                                    </p:animEffect>
                                  </p:childTnLst>
                                </p:cTn>
                              </p:par>
                            </p:childTnLst>
                          </p:cTn>
                        </p:par>
                        <p:par>
                          <p:cTn id="248" fill="hold">
                            <p:stCondLst>
                              <p:cond delay="1800"/>
                            </p:stCondLst>
                            <p:childTnLst>
                              <p:par>
                                <p:cTn id="249" presetID="55" presetClass="entr" presetSubtype="0" fill="hold" grpId="0" nodeType="afterEffect">
                                  <p:stCondLst>
                                    <p:cond delay="0"/>
                                  </p:stCondLst>
                                  <p:childTnLst>
                                    <p:set>
                                      <p:cBhvr>
                                        <p:cTn id="250" dur="1" fill="hold">
                                          <p:stCondLst>
                                            <p:cond delay="0"/>
                                          </p:stCondLst>
                                        </p:cTn>
                                        <p:tgtEl>
                                          <p:spTgt spid="588"/>
                                        </p:tgtEl>
                                        <p:attrNameLst>
                                          <p:attrName>style.visibility</p:attrName>
                                        </p:attrNameLst>
                                      </p:cBhvr>
                                      <p:to>
                                        <p:strVal val="visible"/>
                                      </p:to>
                                    </p:set>
                                    <p:anim calcmode="lin" valueType="num">
                                      <p:cBhvr>
                                        <p:cTn id="251" dur="50" fill="hold"/>
                                        <p:tgtEl>
                                          <p:spTgt spid="588"/>
                                        </p:tgtEl>
                                        <p:attrNameLst>
                                          <p:attrName>ppt_w</p:attrName>
                                        </p:attrNameLst>
                                      </p:cBhvr>
                                      <p:tavLst>
                                        <p:tav tm="0">
                                          <p:val>
                                            <p:strVal val="#ppt_w*0.70"/>
                                          </p:val>
                                        </p:tav>
                                        <p:tav tm="100000">
                                          <p:val>
                                            <p:strVal val="#ppt_w"/>
                                          </p:val>
                                        </p:tav>
                                      </p:tavLst>
                                    </p:anim>
                                    <p:anim calcmode="lin" valueType="num">
                                      <p:cBhvr>
                                        <p:cTn id="252" dur="50" fill="hold"/>
                                        <p:tgtEl>
                                          <p:spTgt spid="588"/>
                                        </p:tgtEl>
                                        <p:attrNameLst>
                                          <p:attrName>ppt_h</p:attrName>
                                        </p:attrNameLst>
                                      </p:cBhvr>
                                      <p:tavLst>
                                        <p:tav tm="0">
                                          <p:val>
                                            <p:strVal val="#ppt_h"/>
                                          </p:val>
                                        </p:tav>
                                        <p:tav tm="100000">
                                          <p:val>
                                            <p:strVal val="#ppt_h"/>
                                          </p:val>
                                        </p:tav>
                                      </p:tavLst>
                                    </p:anim>
                                    <p:animEffect transition="in" filter="fade">
                                      <p:cBhvr>
                                        <p:cTn id="253" dur="50"/>
                                        <p:tgtEl>
                                          <p:spTgt spid="588"/>
                                        </p:tgtEl>
                                      </p:cBhvr>
                                    </p:animEffect>
                                  </p:childTnLst>
                                </p:cTn>
                              </p:par>
                            </p:childTnLst>
                          </p:cTn>
                        </p:par>
                        <p:par>
                          <p:cTn id="254" fill="hold">
                            <p:stCondLst>
                              <p:cond delay="1850"/>
                            </p:stCondLst>
                            <p:childTnLst>
                              <p:par>
                                <p:cTn id="255" presetID="22" presetClass="entr" presetSubtype="8" fill="hold" nodeType="afterEffect">
                                  <p:stCondLst>
                                    <p:cond delay="0"/>
                                  </p:stCondLst>
                                  <p:childTnLst>
                                    <p:set>
                                      <p:cBhvr>
                                        <p:cTn id="256" dur="1" fill="hold">
                                          <p:stCondLst>
                                            <p:cond delay="0"/>
                                          </p:stCondLst>
                                        </p:cTn>
                                        <p:tgtEl>
                                          <p:spTgt spid="546"/>
                                        </p:tgtEl>
                                        <p:attrNameLst>
                                          <p:attrName>style.visibility</p:attrName>
                                        </p:attrNameLst>
                                      </p:cBhvr>
                                      <p:to>
                                        <p:strVal val="visible"/>
                                      </p:to>
                                    </p:set>
                                    <p:animEffect transition="in" filter="wipe(left)">
                                      <p:cBhvr>
                                        <p:cTn id="257" dur="50"/>
                                        <p:tgtEl>
                                          <p:spTgt spid="546"/>
                                        </p:tgtEl>
                                      </p:cBhvr>
                                    </p:animEffect>
                                  </p:childTnLst>
                                </p:cTn>
                              </p:par>
                            </p:childTnLst>
                          </p:cTn>
                        </p:par>
                        <p:par>
                          <p:cTn id="258" fill="hold">
                            <p:stCondLst>
                              <p:cond delay="1900"/>
                            </p:stCondLst>
                            <p:childTnLst>
                              <p:par>
                                <p:cTn id="259" presetID="22" presetClass="entr" presetSubtype="4" fill="hold" nodeType="afterEffect">
                                  <p:stCondLst>
                                    <p:cond delay="0"/>
                                  </p:stCondLst>
                                  <p:childTnLst>
                                    <p:set>
                                      <p:cBhvr>
                                        <p:cTn id="260" dur="1" fill="hold">
                                          <p:stCondLst>
                                            <p:cond delay="0"/>
                                          </p:stCondLst>
                                        </p:cTn>
                                        <p:tgtEl>
                                          <p:spTgt spid="547"/>
                                        </p:tgtEl>
                                        <p:attrNameLst>
                                          <p:attrName>style.visibility</p:attrName>
                                        </p:attrNameLst>
                                      </p:cBhvr>
                                      <p:to>
                                        <p:strVal val="visible"/>
                                      </p:to>
                                    </p:set>
                                    <p:animEffect transition="in" filter="wipe(down)">
                                      <p:cBhvr>
                                        <p:cTn id="261" dur="50"/>
                                        <p:tgtEl>
                                          <p:spTgt spid="547"/>
                                        </p:tgtEl>
                                      </p:cBhvr>
                                    </p:animEffect>
                                  </p:childTnLst>
                                </p:cTn>
                              </p:par>
                            </p:childTnLst>
                          </p:cTn>
                        </p:par>
                        <p:par>
                          <p:cTn id="262" fill="hold">
                            <p:stCondLst>
                              <p:cond delay="1950"/>
                            </p:stCondLst>
                            <p:childTnLst>
                              <p:par>
                                <p:cTn id="263" presetID="22" presetClass="entr" presetSubtype="4" fill="hold" nodeType="afterEffect">
                                  <p:stCondLst>
                                    <p:cond delay="0"/>
                                  </p:stCondLst>
                                  <p:childTnLst>
                                    <p:set>
                                      <p:cBhvr>
                                        <p:cTn id="264" dur="1" fill="hold">
                                          <p:stCondLst>
                                            <p:cond delay="0"/>
                                          </p:stCondLst>
                                        </p:cTn>
                                        <p:tgtEl>
                                          <p:spTgt spid="548"/>
                                        </p:tgtEl>
                                        <p:attrNameLst>
                                          <p:attrName>style.visibility</p:attrName>
                                        </p:attrNameLst>
                                      </p:cBhvr>
                                      <p:to>
                                        <p:strVal val="visible"/>
                                      </p:to>
                                    </p:set>
                                    <p:animEffect transition="in" filter="wipe(down)">
                                      <p:cBhvr>
                                        <p:cTn id="265" dur="50"/>
                                        <p:tgtEl>
                                          <p:spTgt spid="548"/>
                                        </p:tgtEl>
                                      </p:cBhvr>
                                    </p:animEffect>
                                  </p:childTnLst>
                                </p:cTn>
                              </p:par>
                            </p:childTnLst>
                          </p:cTn>
                        </p:par>
                        <p:par>
                          <p:cTn id="266" fill="hold">
                            <p:stCondLst>
                              <p:cond delay="2000"/>
                            </p:stCondLst>
                            <p:childTnLst>
                              <p:par>
                                <p:cTn id="267" presetID="22" presetClass="entr" presetSubtype="4" fill="hold" nodeType="afterEffect">
                                  <p:stCondLst>
                                    <p:cond delay="0"/>
                                  </p:stCondLst>
                                  <p:childTnLst>
                                    <p:set>
                                      <p:cBhvr>
                                        <p:cTn id="268" dur="1" fill="hold">
                                          <p:stCondLst>
                                            <p:cond delay="0"/>
                                          </p:stCondLst>
                                        </p:cTn>
                                        <p:tgtEl>
                                          <p:spTgt spid="549"/>
                                        </p:tgtEl>
                                        <p:attrNameLst>
                                          <p:attrName>style.visibility</p:attrName>
                                        </p:attrNameLst>
                                      </p:cBhvr>
                                      <p:to>
                                        <p:strVal val="visible"/>
                                      </p:to>
                                    </p:set>
                                    <p:animEffect transition="in" filter="wipe(down)">
                                      <p:cBhvr>
                                        <p:cTn id="269" dur="50"/>
                                        <p:tgtEl>
                                          <p:spTgt spid="549"/>
                                        </p:tgtEl>
                                      </p:cBhvr>
                                    </p:animEffect>
                                  </p:childTnLst>
                                </p:cTn>
                              </p:par>
                            </p:childTnLst>
                          </p:cTn>
                        </p:par>
                        <p:par>
                          <p:cTn id="270" fill="hold">
                            <p:stCondLst>
                              <p:cond delay="2050"/>
                            </p:stCondLst>
                            <p:childTnLst>
                              <p:par>
                                <p:cTn id="271" presetID="22" presetClass="entr" presetSubtype="4" fill="hold" nodeType="afterEffect">
                                  <p:stCondLst>
                                    <p:cond delay="0"/>
                                  </p:stCondLst>
                                  <p:childTnLst>
                                    <p:set>
                                      <p:cBhvr>
                                        <p:cTn id="272" dur="1" fill="hold">
                                          <p:stCondLst>
                                            <p:cond delay="0"/>
                                          </p:stCondLst>
                                        </p:cTn>
                                        <p:tgtEl>
                                          <p:spTgt spid="552"/>
                                        </p:tgtEl>
                                        <p:attrNameLst>
                                          <p:attrName>style.visibility</p:attrName>
                                        </p:attrNameLst>
                                      </p:cBhvr>
                                      <p:to>
                                        <p:strVal val="visible"/>
                                      </p:to>
                                    </p:set>
                                    <p:animEffect transition="in" filter="wipe(down)">
                                      <p:cBhvr>
                                        <p:cTn id="273" dur="50"/>
                                        <p:tgtEl>
                                          <p:spTgt spid="552"/>
                                        </p:tgtEl>
                                      </p:cBhvr>
                                    </p:animEffect>
                                  </p:childTnLst>
                                </p:cTn>
                              </p:par>
                              <p:par>
                                <p:cTn id="274" presetID="22" presetClass="entr" presetSubtype="1" fill="hold" nodeType="withEffect">
                                  <p:stCondLst>
                                    <p:cond delay="0"/>
                                  </p:stCondLst>
                                  <p:childTnLst>
                                    <p:set>
                                      <p:cBhvr>
                                        <p:cTn id="275" dur="1" fill="hold">
                                          <p:stCondLst>
                                            <p:cond delay="0"/>
                                          </p:stCondLst>
                                        </p:cTn>
                                        <p:tgtEl>
                                          <p:spTgt spid="551"/>
                                        </p:tgtEl>
                                        <p:attrNameLst>
                                          <p:attrName>style.visibility</p:attrName>
                                        </p:attrNameLst>
                                      </p:cBhvr>
                                      <p:to>
                                        <p:strVal val="visible"/>
                                      </p:to>
                                    </p:set>
                                    <p:animEffect transition="in" filter="wipe(up)">
                                      <p:cBhvr>
                                        <p:cTn id="276" dur="50"/>
                                        <p:tgtEl>
                                          <p:spTgt spid="551"/>
                                        </p:tgtEl>
                                      </p:cBhvr>
                                    </p:animEffect>
                                  </p:childTnLst>
                                </p:cTn>
                              </p:par>
                              <p:par>
                                <p:cTn id="277" presetID="55" presetClass="entr" presetSubtype="0" fill="hold" grpId="0" nodeType="withEffect">
                                  <p:stCondLst>
                                    <p:cond delay="0"/>
                                  </p:stCondLst>
                                  <p:childTnLst>
                                    <p:set>
                                      <p:cBhvr>
                                        <p:cTn id="278" dur="1" fill="hold">
                                          <p:stCondLst>
                                            <p:cond delay="0"/>
                                          </p:stCondLst>
                                        </p:cTn>
                                        <p:tgtEl>
                                          <p:spTgt spid="589"/>
                                        </p:tgtEl>
                                        <p:attrNameLst>
                                          <p:attrName>style.visibility</p:attrName>
                                        </p:attrNameLst>
                                      </p:cBhvr>
                                      <p:to>
                                        <p:strVal val="visible"/>
                                      </p:to>
                                    </p:set>
                                    <p:anim calcmode="lin" valueType="num">
                                      <p:cBhvr>
                                        <p:cTn id="279" dur="50" fill="hold"/>
                                        <p:tgtEl>
                                          <p:spTgt spid="589"/>
                                        </p:tgtEl>
                                        <p:attrNameLst>
                                          <p:attrName>ppt_w</p:attrName>
                                        </p:attrNameLst>
                                      </p:cBhvr>
                                      <p:tavLst>
                                        <p:tav tm="0">
                                          <p:val>
                                            <p:strVal val="#ppt_w*0.70"/>
                                          </p:val>
                                        </p:tav>
                                        <p:tav tm="100000">
                                          <p:val>
                                            <p:strVal val="#ppt_w"/>
                                          </p:val>
                                        </p:tav>
                                      </p:tavLst>
                                    </p:anim>
                                    <p:anim calcmode="lin" valueType="num">
                                      <p:cBhvr>
                                        <p:cTn id="280" dur="50" fill="hold"/>
                                        <p:tgtEl>
                                          <p:spTgt spid="589"/>
                                        </p:tgtEl>
                                        <p:attrNameLst>
                                          <p:attrName>ppt_h</p:attrName>
                                        </p:attrNameLst>
                                      </p:cBhvr>
                                      <p:tavLst>
                                        <p:tav tm="0">
                                          <p:val>
                                            <p:strVal val="#ppt_h"/>
                                          </p:val>
                                        </p:tav>
                                        <p:tav tm="100000">
                                          <p:val>
                                            <p:strVal val="#ppt_h"/>
                                          </p:val>
                                        </p:tav>
                                      </p:tavLst>
                                    </p:anim>
                                    <p:animEffect transition="in" filter="fade">
                                      <p:cBhvr>
                                        <p:cTn id="281" dur="50"/>
                                        <p:tgtEl>
                                          <p:spTgt spid="589"/>
                                        </p:tgtEl>
                                      </p:cBhvr>
                                    </p:animEffect>
                                  </p:childTnLst>
                                </p:cTn>
                              </p:par>
                              <p:par>
                                <p:cTn id="282" presetID="22" presetClass="entr" presetSubtype="4" fill="hold" nodeType="withEffect">
                                  <p:stCondLst>
                                    <p:cond delay="0"/>
                                  </p:stCondLst>
                                  <p:childTnLst>
                                    <p:set>
                                      <p:cBhvr>
                                        <p:cTn id="283" dur="1" fill="hold">
                                          <p:stCondLst>
                                            <p:cond delay="0"/>
                                          </p:stCondLst>
                                        </p:cTn>
                                        <p:tgtEl>
                                          <p:spTgt spid="550"/>
                                        </p:tgtEl>
                                        <p:attrNameLst>
                                          <p:attrName>style.visibility</p:attrName>
                                        </p:attrNameLst>
                                      </p:cBhvr>
                                      <p:to>
                                        <p:strVal val="visible"/>
                                      </p:to>
                                    </p:set>
                                    <p:animEffect transition="in" filter="wipe(down)">
                                      <p:cBhvr>
                                        <p:cTn id="284" dur="50"/>
                                        <p:tgtEl>
                                          <p:spTgt spid="550"/>
                                        </p:tgtEl>
                                      </p:cBhvr>
                                    </p:animEffect>
                                  </p:childTnLst>
                                </p:cTn>
                              </p:par>
                              <p:par>
                                <p:cTn id="285" presetID="22" presetClass="entr" presetSubtype="2" fill="hold" nodeType="withEffect">
                                  <p:stCondLst>
                                    <p:cond delay="0"/>
                                  </p:stCondLst>
                                  <p:childTnLst>
                                    <p:set>
                                      <p:cBhvr>
                                        <p:cTn id="286" dur="1" fill="hold">
                                          <p:stCondLst>
                                            <p:cond delay="0"/>
                                          </p:stCondLst>
                                        </p:cTn>
                                        <p:tgtEl>
                                          <p:spTgt spid="553"/>
                                        </p:tgtEl>
                                        <p:attrNameLst>
                                          <p:attrName>style.visibility</p:attrName>
                                        </p:attrNameLst>
                                      </p:cBhvr>
                                      <p:to>
                                        <p:strVal val="visible"/>
                                      </p:to>
                                    </p:set>
                                    <p:animEffect transition="in" filter="wipe(right)">
                                      <p:cBhvr>
                                        <p:cTn id="287" dur="50"/>
                                        <p:tgtEl>
                                          <p:spTgt spid="553"/>
                                        </p:tgtEl>
                                      </p:cBhvr>
                                    </p:animEffect>
                                  </p:childTnLst>
                                </p:cTn>
                              </p:par>
                              <p:par>
                                <p:cTn id="288" presetID="55" presetClass="entr" presetSubtype="0" fill="hold" grpId="0" nodeType="withEffect">
                                  <p:stCondLst>
                                    <p:cond delay="0"/>
                                  </p:stCondLst>
                                  <p:childTnLst>
                                    <p:set>
                                      <p:cBhvr>
                                        <p:cTn id="289" dur="1" fill="hold">
                                          <p:stCondLst>
                                            <p:cond delay="0"/>
                                          </p:stCondLst>
                                        </p:cTn>
                                        <p:tgtEl>
                                          <p:spTgt spid="590"/>
                                        </p:tgtEl>
                                        <p:attrNameLst>
                                          <p:attrName>style.visibility</p:attrName>
                                        </p:attrNameLst>
                                      </p:cBhvr>
                                      <p:to>
                                        <p:strVal val="visible"/>
                                      </p:to>
                                    </p:set>
                                    <p:anim calcmode="lin" valueType="num">
                                      <p:cBhvr>
                                        <p:cTn id="290" dur="50" fill="hold"/>
                                        <p:tgtEl>
                                          <p:spTgt spid="590"/>
                                        </p:tgtEl>
                                        <p:attrNameLst>
                                          <p:attrName>ppt_w</p:attrName>
                                        </p:attrNameLst>
                                      </p:cBhvr>
                                      <p:tavLst>
                                        <p:tav tm="0">
                                          <p:val>
                                            <p:strVal val="#ppt_w*0.70"/>
                                          </p:val>
                                        </p:tav>
                                        <p:tav tm="100000">
                                          <p:val>
                                            <p:strVal val="#ppt_w"/>
                                          </p:val>
                                        </p:tav>
                                      </p:tavLst>
                                    </p:anim>
                                    <p:anim calcmode="lin" valueType="num">
                                      <p:cBhvr>
                                        <p:cTn id="291" dur="50" fill="hold"/>
                                        <p:tgtEl>
                                          <p:spTgt spid="590"/>
                                        </p:tgtEl>
                                        <p:attrNameLst>
                                          <p:attrName>ppt_h</p:attrName>
                                        </p:attrNameLst>
                                      </p:cBhvr>
                                      <p:tavLst>
                                        <p:tav tm="0">
                                          <p:val>
                                            <p:strVal val="#ppt_h"/>
                                          </p:val>
                                        </p:tav>
                                        <p:tav tm="100000">
                                          <p:val>
                                            <p:strVal val="#ppt_h"/>
                                          </p:val>
                                        </p:tav>
                                      </p:tavLst>
                                    </p:anim>
                                    <p:animEffect transition="in" filter="fade">
                                      <p:cBhvr>
                                        <p:cTn id="292" dur="50"/>
                                        <p:tgtEl>
                                          <p:spTgt spid="590"/>
                                        </p:tgtEl>
                                      </p:cBhvr>
                                    </p:animEffect>
                                  </p:childTnLst>
                                </p:cTn>
                              </p:par>
                              <p:par>
                                <p:cTn id="293" presetID="22" presetClass="entr" presetSubtype="4" fill="hold" nodeType="withEffect">
                                  <p:stCondLst>
                                    <p:cond delay="0"/>
                                  </p:stCondLst>
                                  <p:childTnLst>
                                    <p:set>
                                      <p:cBhvr>
                                        <p:cTn id="294" dur="1" fill="hold">
                                          <p:stCondLst>
                                            <p:cond delay="0"/>
                                          </p:stCondLst>
                                        </p:cTn>
                                        <p:tgtEl>
                                          <p:spTgt spid="554"/>
                                        </p:tgtEl>
                                        <p:attrNameLst>
                                          <p:attrName>style.visibility</p:attrName>
                                        </p:attrNameLst>
                                      </p:cBhvr>
                                      <p:to>
                                        <p:strVal val="visible"/>
                                      </p:to>
                                    </p:set>
                                    <p:animEffect transition="in" filter="wipe(down)">
                                      <p:cBhvr>
                                        <p:cTn id="295" dur="50"/>
                                        <p:tgtEl>
                                          <p:spTgt spid="554"/>
                                        </p:tgtEl>
                                      </p:cBhvr>
                                    </p:animEffect>
                                  </p:childTnLst>
                                </p:cTn>
                              </p:par>
                            </p:childTnLst>
                          </p:cTn>
                        </p:par>
                        <p:par>
                          <p:cTn id="296" fill="hold">
                            <p:stCondLst>
                              <p:cond delay="2100"/>
                            </p:stCondLst>
                            <p:childTnLst>
                              <p:par>
                                <p:cTn id="297" presetID="55" presetClass="entr" presetSubtype="0" fill="hold" grpId="0" nodeType="afterEffect">
                                  <p:stCondLst>
                                    <p:cond delay="0"/>
                                  </p:stCondLst>
                                  <p:childTnLst>
                                    <p:set>
                                      <p:cBhvr>
                                        <p:cTn id="298" dur="1" fill="hold">
                                          <p:stCondLst>
                                            <p:cond delay="0"/>
                                          </p:stCondLst>
                                        </p:cTn>
                                        <p:tgtEl>
                                          <p:spTgt spid="591"/>
                                        </p:tgtEl>
                                        <p:attrNameLst>
                                          <p:attrName>style.visibility</p:attrName>
                                        </p:attrNameLst>
                                      </p:cBhvr>
                                      <p:to>
                                        <p:strVal val="visible"/>
                                      </p:to>
                                    </p:set>
                                    <p:anim calcmode="lin" valueType="num">
                                      <p:cBhvr>
                                        <p:cTn id="299" dur="50" fill="hold"/>
                                        <p:tgtEl>
                                          <p:spTgt spid="591"/>
                                        </p:tgtEl>
                                        <p:attrNameLst>
                                          <p:attrName>ppt_w</p:attrName>
                                        </p:attrNameLst>
                                      </p:cBhvr>
                                      <p:tavLst>
                                        <p:tav tm="0">
                                          <p:val>
                                            <p:strVal val="#ppt_w*0.70"/>
                                          </p:val>
                                        </p:tav>
                                        <p:tav tm="100000">
                                          <p:val>
                                            <p:strVal val="#ppt_w"/>
                                          </p:val>
                                        </p:tav>
                                      </p:tavLst>
                                    </p:anim>
                                    <p:anim calcmode="lin" valueType="num">
                                      <p:cBhvr>
                                        <p:cTn id="300" dur="50" fill="hold"/>
                                        <p:tgtEl>
                                          <p:spTgt spid="591"/>
                                        </p:tgtEl>
                                        <p:attrNameLst>
                                          <p:attrName>ppt_h</p:attrName>
                                        </p:attrNameLst>
                                      </p:cBhvr>
                                      <p:tavLst>
                                        <p:tav tm="0">
                                          <p:val>
                                            <p:strVal val="#ppt_h"/>
                                          </p:val>
                                        </p:tav>
                                        <p:tav tm="100000">
                                          <p:val>
                                            <p:strVal val="#ppt_h"/>
                                          </p:val>
                                        </p:tav>
                                      </p:tavLst>
                                    </p:anim>
                                    <p:animEffect transition="in" filter="fade">
                                      <p:cBhvr>
                                        <p:cTn id="301" dur="50"/>
                                        <p:tgtEl>
                                          <p:spTgt spid="591"/>
                                        </p:tgtEl>
                                      </p:cBhvr>
                                    </p:animEffect>
                                  </p:childTnLst>
                                </p:cTn>
                              </p:par>
                            </p:childTnLst>
                          </p:cTn>
                        </p:par>
                        <p:par>
                          <p:cTn id="302" fill="hold">
                            <p:stCondLst>
                              <p:cond delay="2150"/>
                            </p:stCondLst>
                            <p:childTnLst>
                              <p:par>
                                <p:cTn id="303" presetID="22" presetClass="entr" presetSubtype="4" fill="hold" nodeType="afterEffect">
                                  <p:stCondLst>
                                    <p:cond delay="0"/>
                                  </p:stCondLst>
                                  <p:childTnLst>
                                    <p:set>
                                      <p:cBhvr>
                                        <p:cTn id="304" dur="1" fill="hold">
                                          <p:stCondLst>
                                            <p:cond delay="0"/>
                                          </p:stCondLst>
                                        </p:cTn>
                                        <p:tgtEl>
                                          <p:spTgt spid="555"/>
                                        </p:tgtEl>
                                        <p:attrNameLst>
                                          <p:attrName>style.visibility</p:attrName>
                                        </p:attrNameLst>
                                      </p:cBhvr>
                                      <p:to>
                                        <p:strVal val="visible"/>
                                      </p:to>
                                    </p:set>
                                    <p:animEffect transition="in" filter="wipe(down)">
                                      <p:cBhvr>
                                        <p:cTn id="305" dur="50"/>
                                        <p:tgtEl>
                                          <p:spTgt spid="555"/>
                                        </p:tgtEl>
                                      </p:cBhvr>
                                    </p:animEffect>
                                  </p:childTnLst>
                                </p:cTn>
                              </p:par>
                            </p:childTnLst>
                          </p:cTn>
                        </p:par>
                        <p:par>
                          <p:cTn id="306" fill="hold">
                            <p:stCondLst>
                              <p:cond delay="2200"/>
                            </p:stCondLst>
                            <p:childTnLst>
                              <p:par>
                                <p:cTn id="307" presetID="55" presetClass="entr" presetSubtype="0" fill="hold" grpId="0" nodeType="afterEffect">
                                  <p:stCondLst>
                                    <p:cond delay="0"/>
                                  </p:stCondLst>
                                  <p:childTnLst>
                                    <p:set>
                                      <p:cBhvr>
                                        <p:cTn id="308" dur="1" fill="hold">
                                          <p:stCondLst>
                                            <p:cond delay="0"/>
                                          </p:stCondLst>
                                        </p:cTn>
                                        <p:tgtEl>
                                          <p:spTgt spid="592"/>
                                        </p:tgtEl>
                                        <p:attrNameLst>
                                          <p:attrName>style.visibility</p:attrName>
                                        </p:attrNameLst>
                                      </p:cBhvr>
                                      <p:to>
                                        <p:strVal val="visible"/>
                                      </p:to>
                                    </p:set>
                                    <p:anim calcmode="lin" valueType="num">
                                      <p:cBhvr>
                                        <p:cTn id="309" dur="50" fill="hold"/>
                                        <p:tgtEl>
                                          <p:spTgt spid="592"/>
                                        </p:tgtEl>
                                        <p:attrNameLst>
                                          <p:attrName>ppt_w</p:attrName>
                                        </p:attrNameLst>
                                      </p:cBhvr>
                                      <p:tavLst>
                                        <p:tav tm="0">
                                          <p:val>
                                            <p:strVal val="#ppt_w*0.70"/>
                                          </p:val>
                                        </p:tav>
                                        <p:tav tm="100000">
                                          <p:val>
                                            <p:strVal val="#ppt_w"/>
                                          </p:val>
                                        </p:tav>
                                      </p:tavLst>
                                    </p:anim>
                                    <p:anim calcmode="lin" valueType="num">
                                      <p:cBhvr>
                                        <p:cTn id="310" dur="50" fill="hold"/>
                                        <p:tgtEl>
                                          <p:spTgt spid="592"/>
                                        </p:tgtEl>
                                        <p:attrNameLst>
                                          <p:attrName>ppt_h</p:attrName>
                                        </p:attrNameLst>
                                      </p:cBhvr>
                                      <p:tavLst>
                                        <p:tav tm="0">
                                          <p:val>
                                            <p:strVal val="#ppt_h"/>
                                          </p:val>
                                        </p:tav>
                                        <p:tav tm="100000">
                                          <p:val>
                                            <p:strVal val="#ppt_h"/>
                                          </p:val>
                                        </p:tav>
                                      </p:tavLst>
                                    </p:anim>
                                    <p:animEffect transition="in" filter="fade">
                                      <p:cBhvr>
                                        <p:cTn id="311" dur="50"/>
                                        <p:tgtEl>
                                          <p:spTgt spid="592"/>
                                        </p:tgtEl>
                                      </p:cBhvr>
                                    </p:animEffect>
                                  </p:childTnLst>
                                </p:cTn>
                              </p:par>
                            </p:childTnLst>
                          </p:cTn>
                        </p:par>
                        <p:par>
                          <p:cTn id="312" fill="hold">
                            <p:stCondLst>
                              <p:cond delay="2250"/>
                            </p:stCondLst>
                            <p:childTnLst>
                              <p:par>
                                <p:cTn id="313" presetID="22" presetClass="entr" presetSubtype="8" fill="hold" nodeType="afterEffect">
                                  <p:stCondLst>
                                    <p:cond delay="0"/>
                                  </p:stCondLst>
                                  <p:childTnLst>
                                    <p:set>
                                      <p:cBhvr>
                                        <p:cTn id="314" dur="1" fill="hold">
                                          <p:stCondLst>
                                            <p:cond delay="0"/>
                                          </p:stCondLst>
                                        </p:cTn>
                                        <p:tgtEl>
                                          <p:spTgt spid="556"/>
                                        </p:tgtEl>
                                        <p:attrNameLst>
                                          <p:attrName>style.visibility</p:attrName>
                                        </p:attrNameLst>
                                      </p:cBhvr>
                                      <p:to>
                                        <p:strVal val="visible"/>
                                      </p:to>
                                    </p:set>
                                    <p:animEffect transition="in" filter="wipe(left)">
                                      <p:cBhvr>
                                        <p:cTn id="315" dur="50"/>
                                        <p:tgtEl>
                                          <p:spTgt spid="556"/>
                                        </p:tgtEl>
                                      </p:cBhvr>
                                    </p:animEffect>
                                  </p:childTnLst>
                                </p:cTn>
                              </p:par>
                            </p:childTnLst>
                          </p:cTn>
                        </p:par>
                        <p:par>
                          <p:cTn id="316" fill="hold">
                            <p:stCondLst>
                              <p:cond delay="2300"/>
                            </p:stCondLst>
                            <p:childTnLst>
                              <p:par>
                                <p:cTn id="317" presetID="22" presetClass="entr" presetSubtype="8" fill="hold" nodeType="afterEffect">
                                  <p:stCondLst>
                                    <p:cond delay="0"/>
                                  </p:stCondLst>
                                  <p:childTnLst>
                                    <p:set>
                                      <p:cBhvr>
                                        <p:cTn id="318" dur="1" fill="hold">
                                          <p:stCondLst>
                                            <p:cond delay="0"/>
                                          </p:stCondLst>
                                        </p:cTn>
                                        <p:tgtEl>
                                          <p:spTgt spid="557"/>
                                        </p:tgtEl>
                                        <p:attrNameLst>
                                          <p:attrName>style.visibility</p:attrName>
                                        </p:attrNameLst>
                                      </p:cBhvr>
                                      <p:to>
                                        <p:strVal val="visible"/>
                                      </p:to>
                                    </p:set>
                                    <p:animEffect transition="in" filter="wipe(left)">
                                      <p:cBhvr>
                                        <p:cTn id="319" dur="50"/>
                                        <p:tgtEl>
                                          <p:spTgt spid="557"/>
                                        </p:tgtEl>
                                      </p:cBhvr>
                                    </p:animEffect>
                                  </p:childTnLst>
                                </p:cTn>
                              </p:par>
                              <p:par>
                                <p:cTn id="320" presetID="22" presetClass="entr" presetSubtype="4" fill="hold" nodeType="withEffect">
                                  <p:stCondLst>
                                    <p:cond delay="0"/>
                                  </p:stCondLst>
                                  <p:childTnLst>
                                    <p:set>
                                      <p:cBhvr>
                                        <p:cTn id="321" dur="1" fill="hold">
                                          <p:stCondLst>
                                            <p:cond delay="0"/>
                                          </p:stCondLst>
                                        </p:cTn>
                                        <p:tgtEl>
                                          <p:spTgt spid="558"/>
                                        </p:tgtEl>
                                        <p:attrNameLst>
                                          <p:attrName>style.visibility</p:attrName>
                                        </p:attrNameLst>
                                      </p:cBhvr>
                                      <p:to>
                                        <p:strVal val="visible"/>
                                      </p:to>
                                    </p:set>
                                    <p:animEffect transition="in" filter="wipe(down)">
                                      <p:cBhvr>
                                        <p:cTn id="322" dur="50"/>
                                        <p:tgtEl>
                                          <p:spTgt spid="558"/>
                                        </p:tgtEl>
                                      </p:cBhvr>
                                    </p:animEffect>
                                  </p:childTnLst>
                                </p:cTn>
                              </p:par>
                              <p:par>
                                <p:cTn id="323" presetID="22" presetClass="entr" presetSubtype="4" fill="hold" nodeType="withEffect">
                                  <p:stCondLst>
                                    <p:cond delay="0"/>
                                  </p:stCondLst>
                                  <p:childTnLst>
                                    <p:set>
                                      <p:cBhvr>
                                        <p:cTn id="324" dur="1" fill="hold">
                                          <p:stCondLst>
                                            <p:cond delay="0"/>
                                          </p:stCondLst>
                                        </p:cTn>
                                        <p:tgtEl>
                                          <p:spTgt spid="559"/>
                                        </p:tgtEl>
                                        <p:attrNameLst>
                                          <p:attrName>style.visibility</p:attrName>
                                        </p:attrNameLst>
                                      </p:cBhvr>
                                      <p:to>
                                        <p:strVal val="visible"/>
                                      </p:to>
                                    </p:set>
                                    <p:animEffect transition="in" filter="wipe(down)">
                                      <p:cBhvr>
                                        <p:cTn id="325" dur="50"/>
                                        <p:tgtEl>
                                          <p:spTgt spid="559"/>
                                        </p:tgtEl>
                                      </p:cBhvr>
                                    </p:animEffect>
                                  </p:childTnLst>
                                </p:cTn>
                              </p:par>
                              <p:par>
                                <p:cTn id="326" presetID="22" presetClass="entr" presetSubtype="4" fill="hold" nodeType="withEffect">
                                  <p:stCondLst>
                                    <p:cond delay="0"/>
                                  </p:stCondLst>
                                  <p:childTnLst>
                                    <p:set>
                                      <p:cBhvr>
                                        <p:cTn id="327" dur="1" fill="hold">
                                          <p:stCondLst>
                                            <p:cond delay="0"/>
                                          </p:stCondLst>
                                        </p:cTn>
                                        <p:tgtEl>
                                          <p:spTgt spid="560"/>
                                        </p:tgtEl>
                                        <p:attrNameLst>
                                          <p:attrName>style.visibility</p:attrName>
                                        </p:attrNameLst>
                                      </p:cBhvr>
                                      <p:to>
                                        <p:strVal val="visible"/>
                                      </p:to>
                                    </p:set>
                                    <p:animEffect transition="in" filter="wipe(down)">
                                      <p:cBhvr>
                                        <p:cTn id="328" dur="50"/>
                                        <p:tgtEl>
                                          <p:spTgt spid="560"/>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593"/>
                                        </p:tgtEl>
                                        <p:attrNameLst>
                                          <p:attrName>style.visibility</p:attrName>
                                        </p:attrNameLst>
                                      </p:cBhvr>
                                      <p:to>
                                        <p:strVal val="visible"/>
                                      </p:to>
                                    </p:set>
                                    <p:anim calcmode="lin" valueType="num">
                                      <p:cBhvr>
                                        <p:cTn id="331" dur="50" fill="hold"/>
                                        <p:tgtEl>
                                          <p:spTgt spid="593"/>
                                        </p:tgtEl>
                                        <p:attrNameLst>
                                          <p:attrName>ppt_w</p:attrName>
                                        </p:attrNameLst>
                                      </p:cBhvr>
                                      <p:tavLst>
                                        <p:tav tm="0">
                                          <p:val>
                                            <p:strVal val="#ppt_w*0.70"/>
                                          </p:val>
                                        </p:tav>
                                        <p:tav tm="100000">
                                          <p:val>
                                            <p:strVal val="#ppt_w"/>
                                          </p:val>
                                        </p:tav>
                                      </p:tavLst>
                                    </p:anim>
                                    <p:anim calcmode="lin" valueType="num">
                                      <p:cBhvr>
                                        <p:cTn id="332" dur="50" fill="hold"/>
                                        <p:tgtEl>
                                          <p:spTgt spid="593"/>
                                        </p:tgtEl>
                                        <p:attrNameLst>
                                          <p:attrName>ppt_h</p:attrName>
                                        </p:attrNameLst>
                                      </p:cBhvr>
                                      <p:tavLst>
                                        <p:tav tm="0">
                                          <p:val>
                                            <p:strVal val="#ppt_h"/>
                                          </p:val>
                                        </p:tav>
                                        <p:tav tm="100000">
                                          <p:val>
                                            <p:strVal val="#ppt_h"/>
                                          </p:val>
                                        </p:tav>
                                      </p:tavLst>
                                    </p:anim>
                                    <p:animEffect transition="in" filter="fade">
                                      <p:cBhvr>
                                        <p:cTn id="333" dur="50"/>
                                        <p:tgtEl>
                                          <p:spTgt spid="593"/>
                                        </p:tgtEl>
                                      </p:cBhvr>
                                    </p:animEffect>
                                  </p:childTnLst>
                                </p:cTn>
                              </p:par>
                            </p:childTnLst>
                          </p:cTn>
                        </p:par>
                        <p:par>
                          <p:cTn id="334" fill="hold">
                            <p:stCondLst>
                              <p:cond delay="2350"/>
                            </p:stCondLst>
                            <p:childTnLst>
                              <p:par>
                                <p:cTn id="335" presetID="22" presetClass="entr" presetSubtype="8" fill="hold" nodeType="afterEffect">
                                  <p:stCondLst>
                                    <p:cond delay="0"/>
                                  </p:stCondLst>
                                  <p:childTnLst>
                                    <p:set>
                                      <p:cBhvr>
                                        <p:cTn id="336" dur="1" fill="hold">
                                          <p:stCondLst>
                                            <p:cond delay="0"/>
                                          </p:stCondLst>
                                        </p:cTn>
                                        <p:tgtEl>
                                          <p:spTgt spid="561"/>
                                        </p:tgtEl>
                                        <p:attrNameLst>
                                          <p:attrName>style.visibility</p:attrName>
                                        </p:attrNameLst>
                                      </p:cBhvr>
                                      <p:to>
                                        <p:strVal val="visible"/>
                                      </p:to>
                                    </p:set>
                                    <p:animEffect transition="in" filter="wipe(left)">
                                      <p:cBhvr>
                                        <p:cTn id="337" dur="50"/>
                                        <p:tgtEl>
                                          <p:spTgt spid="561"/>
                                        </p:tgtEl>
                                      </p:cBhvr>
                                    </p:animEffect>
                                  </p:childTnLst>
                                </p:cTn>
                              </p:par>
                            </p:childTnLst>
                          </p:cTn>
                        </p:par>
                        <p:par>
                          <p:cTn id="338" fill="hold">
                            <p:stCondLst>
                              <p:cond delay="2400"/>
                            </p:stCondLst>
                            <p:childTnLst>
                              <p:par>
                                <p:cTn id="339" presetID="22" presetClass="entr" presetSubtype="8" fill="hold" nodeType="afterEffect">
                                  <p:stCondLst>
                                    <p:cond delay="0"/>
                                  </p:stCondLst>
                                  <p:childTnLst>
                                    <p:set>
                                      <p:cBhvr>
                                        <p:cTn id="340" dur="1" fill="hold">
                                          <p:stCondLst>
                                            <p:cond delay="0"/>
                                          </p:stCondLst>
                                        </p:cTn>
                                        <p:tgtEl>
                                          <p:spTgt spid="562"/>
                                        </p:tgtEl>
                                        <p:attrNameLst>
                                          <p:attrName>style.visibility</p:attrName>
                                        </p:attrNameLst>
                                      </p:cBhvr>
                                      <p:to>
                                        <p:strVal val="visible"/>
                                      </p:to>
                                    </p:set>
                                    <p:animEffect transition="in" filter="wipe(left)">
                                      <p:cBhvr>
                                        <p:cTn id="341" dur="50"/>
                                        <p:tgtEl>
                                          <p:spTgt spid="562"/>
                                        </p:tgtEl>
                                      </p:cBhvr>
                                    </p:animEffect>
                                  </p:childTnLst>
                                </p:cTn>
                              </p:par>
                            </p:childTnLst>
                          </p:cTn>
                        </p:par>
                        <p:par>
                          <p:cTn id="342" fill="hold">
                            <p:stCondLst>
                              <p:cond delay="2450"/>
                            </p:stCondLst>
                            <p:childTnLst>
                              <p:par>
                                <p:cTn id="343" presetID="22" presetClass="entr" presetSubtype="8" fill="hold" nodeType="afterEffect">
                                  <p:stCondLst>
                                    <p:cond delay="0"/>
                                  </p:stCondLst>
                                  <p:childTnLst>
                                    <p:set>
                                      <p:cBhvr>
                                        <p:cTn id="344" dur="1" fill="hold">
                                          <p:stCondLst>
                                            <p:cond delay="0"/>
                                          </p:stCondLst>
                                        </p:cTn>
                                        <p:tgtEl>
                                          <p:spTgt spid="563"/>
                                        </p:tgtEl>
                                        <p:attrNameLst>
                                          <p:attrName>style.visibility</p:attrName>
                                        </p:attrNameLst>
                                      </p:cBhvr>
                                      <p:to>
                                        <p:strVal val="visible"/>
                                      </p:to>
                                    </p:set>
                                    <p:animEffect transition="in" filter="wipe(left)">
                                      <p:cBhvr>
                                        <p:cTn id="345" dur="50"/>
                                        <p:tgtEl>
                                          <p:spTgt spid="563"/>
                                        </p:tgtEl>
                                      </p:cBhvr>
                                    </p:animEffect>
                                  </p:childTnLst>
                                </p:cTn>
                              </p:par>
                            </p:childTnLst>
                          </p:cTn>
                        </p:par>
                        <p:par>
                          <p:cTn id="346" fill="hold">
                            <p:stCondLst>
                              <p:cond delay="2500"/>
                            </p:stCondLst>
                            <p:childTnLst>
                              <p:par>
                                <p:cTn id="347" presetID="22" presetClass="entr" presetSubtype="8" fill="hold" nodeType="afterEffect">
                                  <p:stCondLst>
                                    <p:cond delay="0"/>
                                  </p:stCondLst>
                                  <p:childTnLst>
                                    <p:set>
                                      <p:cBhvr>
                                        <p:cTn id="348" dur="1" fill="hold">
                                          <p:stCondLst>
                                            <p:cond delay="0"/>
                                          </p:stCondLst>
                                        </p:cTn>
                                        <p:tgtEl>
                                          <p:spTgt spid="564"/>
                                        </p:tgtEl>
                                        <p:attrNameLst>
                                          <p:attrName>style.visibility</p:attrName>
                                        </p:attrNameLst>
                                      </p:cBhvr>
                                      <p:to>
                                        <p:strVal val="visible"/>
                                      </p:to>
                                    </p:set>
                                    <p:animEffect transition="in" filter="wipe(left)">
                                      <p:cBhvr>
                                        <p:cTn id="349" dur="50"/>
                                        <p:tgtEl>
                                          <p:spTgt spid="564"/>
                                        </p:tgtEl>
                                      </p:cBhvr>
                                    </p:animEffect>
                                  </p:childTnLst>
                                </p:cTn>
                              </p:par>
                              <p:par>
                                <p:cTn id="350" presetID="55" presetClass="entr" presetSubtype="0" fill="hold" grpId="0" nodeType="withEffect">
                                  <p:stCondLst>
                                    <p:cond delay="0"/>
                                  </p:stCondLst>
                                  <p:childTnLst>
                                    <p:set>
                                      <p:cBhvr>
                                        <p:cTn id="351" dur="1" fill="hold">
                                          <p:stCondLst>
                                            <p:cond delay="0"/>
                                          </p:stCondLst>
                                        </p:cTn>
                                        <p:tgtEl>
                                          <p:spTgt spid="594"/>
                                        </p:tgtEl>
                                        <p:attrNameLst>
                                          <p:attrName>style.visibility</p:attrName>
                                        </p:attrNameLst>
                                      </p:cBhvr>
                                      <p:to>
                                        <p:strVal val="visible"/>
                                      </p:to>
                                    </p:set>
                                    <p:anim calcmode="lin" valueType="num">
                                      <p:cBhvr>
                                        <p:cTn id="352" dur="50" fill="hold"/>
                                        <p:tgtEl>
                                          <p:spTgt spid="594"/>
                                        </p:tgtEl>
                                        <p:attrNameLst>
                                          <p:attrName>ppt_w</p:attrName>
                                        </p:attrNameLst>
                                      </p:cBhvr>
                                      <p:tavLst>
                                        <p:tav tm="0">
                                          <p:val>
                                            <p:strVal val="#ppt_w*0.70"/>
                                          </p:val>
                                        </p:tav>
                                        <p:tav tm="100000">
                                          <p:val>
                                            <p:strVal val="#ppt_w"/>
                                          </p:val>
                                        </p:tav>
                                      </p:tavLst>
                                    </p:anim>
                                    <p:anim calcmode="lin" valueType="num">
                                      <p:cBhvr>
                                        <p:cTn id="353" dur="50" fill="hold"/>
                                        <p:tgtEl>
                                          <p:spTgt spid="594"/>
                                        </p:tgtEl>
                                        <p:attrNameLst>
                                          <p:attrName>ppt_h</p:attrName>
                                        </p:attrNameLst>
                                      </p:cBhvr>
                                      <p:tavLst>
                                        <p:tav tm="0">
                                          <p:val>
                                            <p:strVal val="#ppt_h"/>
                                          </p:val>
                                        </p:tav>
                                        <p:tav tm="100000">
                                          <p:val>
                                            <p:strVal val="#ppt_h"/>
                                          </p:val>
                                        </p:tav>
                                      </p:tavLst>
                                    </p:anim>
                                    <p:animEffect transition="in" filter="fade">
                                      <p:cBhvr>
                                        <p:cTn id="354" dur="50"/>
                                        <p:tgtEl>
                                          <p:spTgt spid="594"/>
                                        </p:tgtEl>
                                      </p:cBhvr>
                                    </p:animEffect>
                                  </p:childTnLst>
                                </p:cTn>
                              </p:par>
                              <p:par>
                                <p:cTn id="355" presetID="22" presetClass="entr" presetSubtype="4" fill="hold" nodeType="withEffect">
                                  <p:stCondLst>
                                    <p:cond delay="0"/>
                                  </p:stCondLst>
                                  <p:childTnLst>
                                    <p:set>
                                      <p:cBhvr>
                                        <p:cTn id="356" dur="1" fill="hold">
                                          <p:stCondLst>
                                            <p:cond delay="0"/>
                                          </p:stCondLst>
                                        </p:cTn>
                                        <p:tgtEl>
                                          <p:spTgt spid="565"/>
                                        </p:tgtEl>
                                        <p:attrNameLst>
                                          <p:attrName>style.visibility</p:attrName>
                                        </p:attrNameLst>
                                      </p:cBhvr>
                                      <p:to>
                                        <p:strVal val="visible"/>
                                      </p:to>
                                    </p:set>
                                    <p:animEffect transition="in" filter="wipe(down)">
                                      <p:cBhvr>
                                        <p:cTn id="357" dur="50"/>
                                        <p:tgtEl>
                                          <p:spTgt spid="565"/>
                                        </p:tgtEl>
                                      </p:cBhvr>
                                    </p:animEffect>
                                  </p:childTnLst>
                                </p:cTn>
                              </p:par>
                              <p:par>
                                <p:cTn id="358" presetID="22" presetClass="entr" presetSubtype="4" fill="hold" nodeType="withEffect">
                                  <p:stCondLst>
                                    <p:cond delay="0"/>
                                  </p:stCondLst>
                                  <p:childTnLst>
                                    <p:set>
                                      <p:cBhvr>
                                        <p:cTn id="359" dur="1" fill="hold">
                                          <p:stCondLst>
                                            <p:cond delay="0"/>
                                          </p:stCondLst>
                                        </p:cTn>
                                        <p:tgtEl>
                                          <p:spTgt spid="566"/>
                                        </p:tgtEl>
                                        <p:attrNameLst>
                                          <p:attrName>style.visibility</p:attrName>
                                        </p:attrNameLst>
                                      </p:cBhvr>
                                      <p:to>
                                        <p:strVal val="visible"/>
                                      </p:to>
                                    </p:set>
                                    <p:animEffect transition="in" filter="wipe(down)">
                                      <p:cBhvr>
                                        <p:cTn id="360" dur="50"/>
                                        <p:tgtEl>
                                          <p:spTgt spid="566"/>
                                        </p:tgtEl>
                                      </p:cBhvr>
                                    </p:animEffect>
                                  </p:childTnLst>
                                </p:cTn>
                              </p:par>
                              <p:par>
                                <p:cTn id="361" presetID="22" presetClass="entr" presetSubtype="4" fill="hold" nodeType="withEffect">
                                  <p:stCondLst>
                                    <p:cond delay="0"/>
                                  </p:stCondLst>
                                  <p:childTnLst>
                                    <p:set>
                                      <p:cBhvr>
                                        <p:cTn id="362" dur="1" fill="hold">
                                          <p:stCondLst>
                                            <p:cond delay="0"/>
                                          </p:stCondLst>
                                        </p:cTn>
                                        <p:tgtEl>
                                          <p:spTgt spid="567"/>
                                        </p:tgtEl>
                                        <p:attrNameLst>
                                          <p:attrName>style.visibility</p:attrName>
                                        </p:attrNameLst>
                                      </p:cBhvr>
                                      <p:to>
                                        <p:strVal val="visible"/>
                                      </p:to>
                                    </p:set>
                                    <p:animEffect transition="in" filter="wipe(down)">
                                      <p:cBhvr>
                                        <p:cTn id="363" dur="50"/>
                                        <p:tgtEl>
                                          <p:spTgt spid="567"/>
                                        </p:tgtEl>
                                      </p:cBhvr>
                                    </p:animEffect>
                                  </p:childTnLst>
                                </p:cTn>
                              </p:par>
                              <p:par>
                                <p:cTn id="364" presetID="22" presetClass="entr" presetSubtype="4" fill="hold" nodeType="withEffect">
                                  <p:stCondLst>
                                    <p:cond delay="0"/>
                                  </p:stCondLst>
                                  <p:childTnLst>
                                    <p:set>
                                      <p:cBhvr>
                                        <p:cTn id="365" dur="1" fill="hold">
                                          <p:stCondLst>
                                            <p:cond delay="0"/>
                                          </p:stCondLst>
                                        </p:cTn>
                                        <p:tgtEl>
                                          <p:spTgt spid="568"/>
                                        </p:tgtEl>
                                        <p:attrNameLst>
                                          <p:attrName>style.visibility</p:attrName>
                                        </p:attrNameLst>
                                      </p:cBhvr>
                                      <p:to>
                                        <p:strVal val="visible"/>
                                      </p:to>
                                    </p:set>
                                    <p:animEffect transition="in" filter="wipe(down)">
                                      <p:cBhvr>
                                        <p:cTn id="366" dur="50"/>
                                        <p:tgtEl>
                                          <p:spTgt spid="568"/>
                                        </p:tgtEl>
                                      </p:cBhvr>
                                    </p:animEffect>
                                  </p:childTnLst>
                                </p:cTn>
                              </p:par>
                            </p:childTnLst>
                          </p:cTn>
                        </p:par>
                        <p:par>
                          <p:cTn id="367" fill="hold">
                            <p:stCondLst>
                              <p:cond delay="2550"/>
                            </p:stCondLst>
                            <p:childTnLst>
                              <p:par>
                                <p:cTn id="368" presetID="22" presetClass="entr" presetSubtype="4" fill="hold" nodeType="afterEffect">
                                  <p:stCondLst>
                                    <p:cond delay="0"/>
                                  </p:stCondLst>
                                  <p:childTnLst>
                                    <p:set>
                                      <p:cBhvr>
                                        <p:cTn id="369" dur="1" fill="hold">
                                          <p:stCondLst>
                                            <p:cond delay="0"/>
                                          </p:stCondLst>
                                        </p:cTn>
                                        <p:tgtEl>
                                          <p:spTgt spid="595"/>
                                        </p:tgtEl>
                                        <p:attrNameLst>
                                          <p:attrName>style.visibility</p:attrName>
                                        </p:attrNameLst>
                                      </p:cBhvr>
                                      <p:to>
                                        <p:strVal val="visible"/>
                                      </p:to>
                                    </p:set>
                                    <p:animEffect transition="in" filter="wipe(down)">
                                      <p:cBhvr>
                                        <p:cTn id="370" dur="50"/>
                                        <p:tgtEl>
                                          <p:spTgt spid="595"/>
                                        </p:tgtEl>
                                      </p:cBhvr>
                                    </p:animEffect>
                                  </p:childTnLst>
                                </p:cTn>
                              </p:par>
                            </p:childTnLst>
                          </p:cTn>
                        </p:par>
                        <p:par>
                          <p:cTn id="371" fill="hold">
                            <p:stCondLst>
                              <p:cond delay="2600"/>
                            </p:stCondLst>
                            <p:childTnLst>
                              <p:par>
                                <p:cTn id="372" presetID="22" presetClass="entr" presetSubtype="4" fill="hold" nodeType="afterEffect">
                                  <p:stCondLst>
                                    <p:cond delay="0"/>
                                  </p:stCondLst>
                                  <p:childTnLst>
                                    <p:set>
                                      <p:cBhvr>
                                        <p:cTn id="373" dur="1" fill="hold">
                                          <p:stCondLst>
                                            <p:cond delay="0"/>
                                          </p:stCondLst>
                                        </p:cTn>
                                        <p:tgtEl>
                                          <p:spTgt spid="596"/>
                                        </p:tgtEl>
                                        <p:attrNameLst>
                                          <p:attrName>style.visibility</p:attrName>
                                        </p:attrNameLst>
                                      </p:cBhvr>
                                      <p:to>
                                        <p:strVal val="visible"/>
                                      </p:to>
                                    </p:set>
                                    <p:animEffect transition="in" filter="wipe(down)">
                                      <p:cBhvr>
                                        <p:cTn id="374" dur="50"/>
                                        <p:tgtEl>
                                          <p:spTgt spid="596"/>
                                        </p:tgtEl>
                                      </p:cBhvr>
                                    </p:animEffect>
                                  </p:childTnLst>
                                </p:cTn>
                              </p:par>
                            </p:childTnLst>
                          </p:cTn>
                        </p:par>
                        <p:par>
                          <p:cTn id="375" fill="hold">
                            <p:stCondLst>
                              <p:cond delay="2650"/>
                            </p:stCondLst>
                            <p:childTnLst>
                              <p:par>
                                <p:cTn id="376" presetID="22" presetClass="entr" presetSubtype="4" fill="hold" nodeType="afterEffect">
                                  <p:stCondLst>
                                    <p:cond delay="0"/>
                                  </p:stCondLst>
                                  <p:childTnLst>
                                    <p:set>
                                      <p:cBhvr>
                                        <p:cTn id="377" dur="1" fill="hold">
                                          <p:stCondLst>
                                            <p:cond delay="0"/>
                                          </p:stCondLst>
                                        </p:cTn>
                                        <p:tgtEl>
                                          <p:spTgt spid="597"/>
                                        </p:tgtEl>
                                        <p:attrNameLst>
                                          <p:attrName>style.visibility</p:attrName>
                                        </p:attrNameLst>
                                      </p:cBhvr>
                                      <p:to>
                                        <p:strVal val="visible"/>
                                      </p:to>
                                    </p:set>
                                    <p:animEffect transition="in" filter="wipe(down)">
                                      <p:cBhvr>
                                        <p:cTn id="378" dur="50"/>
                                        <p:tgtEl>
                                          <p:spTgt spid="597"/>
                                        </p:tgtEl>
                                      </p:cBhvr>
                                    </p:animEffect>
                                  </p:childTnLst>
                                </p:cTn>
                              </p:par>
                            </p:childTnLst>
                          </p:cTn>
                        </p:par>
                        <p:par>
                          <p:cTn id="379" fill="hold">
                            <p:stCondLst>
                              <p:cond delay="2700"/>
                            </p:stCondLst>
                            <p:childTnLst>
                              <p:par>
                                <p:cTn id="380" presetID="22" presetClass="entr" presetSubtype="4" fill="hold" nodeType="afterEffect">
                                  <p:stCondLst>
                                    <p:cond delay="0"/>
                                  </p:stCondLst>
                                  <p:childTnLst>
                                    <p:set>
                                      <p:cBhvr>
                                        <p:cTn id="381" dur="1" fill="hold">
                                          <p:stCondLst>
                                            <p:cond delay="0"/>
                                          </p:stCondLst>
                                        </p:cTn>
                                        <p:tgtEl>
                                          <p:spTgt spid="598"/>
                                        </p:tgtEl>
                                        <p:attrNameLst>
                                          <p:attrName>style.visibility</p:attrName>
                                        </p:attrNameLst>
                                      </p:cBhvr>
                                      <p:to>
                                        <p:strVal val="visible"/>
                                      </p:to>
                                    </p:set>
                                    <p:animEffect transition="in" filter="wipe(down)">
                                      <p:cBhvr>
                                        <p:cTn id="382" dur="50"/>
                                        <p:tgtEl>
                                          <p:spTgt spid="598"/>
                                        </p:tgtEl>
                                      </p:cBhvr>
                                    </p:animEffect>
                                  </p:childTnLst>
                                </p:cTn>
                              </p:par>
                              <p:par>
                                <p:cTn id="383" presetID="22" presetClass="entr" presetSubtype="4" fill="hold" nodeType="withEffect">
                                  <p:stCondLst>
                                    <p:cond delay="0"/>
                                  </p:stCondLst>
                                  <p:childTnLst>
                                    <p:set>
                                      <p:cBhvr>
                                        <p:cTn id="384" dur="1" fill="hold">
                                          <p:stCondLst>
                                            <p:cond delay="0"/>
                                          </p:stCondLst>
                                        </p:cTn>
                                        <p:tgtEl>
                                          <p:spTgt spid="599"/>
                                        </p:tgtEl>
                                        <p:attrNameLst>
                                          <p:attrName>style.visibility</p:attrName>
                                        </p:attrNameLst>
                                      </p:cBhvr>
                                      <p:to>
                                        <p:strVal val="visible"/>
                                      </p:to>
                                    </p:set>
                                    <p:animEffect transition="in" filter="wipe(down)">
                                      <p:cBhvr>
                                        <p:cTn id="385" dur="50"/>
                                        <p:tgtEl>
                                          <p:spTgt spid="599"/>
                                        </p:tgtEl>
                                      </p:cBhvr>
                                    </p:animEffect>
                                  </p:childTnLst>
                                </p:cTn>
                              </p:par>
                              <p:par>
                                <p:cTn id="386" presetID="22" presetClass="entr" presetSubtype="4" fill="hold" nodeType="withEffect">
                                  <p:stCondLst>
                                    <p:cond delay="0"/>
                                  </p:stCondLst>
                                  <p:childTnLst>
                                    <p:set>
                                      <p:cBhvr>
                                        <p:cTn id="387" dur="1" fill="hold">
                                          <p:stCondLst>
                                            <p:cond delay="0"/>
                                          </p:stCondLst>
                                        </p:cTn>
                                        <p:tgtEl>
                                          <p:spTgt spid="600"/>
                                        </p:tgtEl>
                                        <p:attrNameLst>
                                          <p:attrName>style.visibility</p:attrName>
                                        </p:attrNameLst>
                                      </p:cBhvr>
                                      <p:to>
                                        <p:strVal val="visible"/>
                                      </p:to>
                                    </p:set>
                                    <p:animEffect transition="in" filter="wipe(down)">
                                      <p:cBhvr>
                                        <p:cTn id="388" dur="50"/>
                                        <p:tgtEl>
                                          <p:spTgt spid="600"/>
                                        </p:tgtEl>
                                      </p:cBhvr>
                                    </p:animEffect>
                                  </p:childTnLst>
                                </p:cTn>
                              </p:par>
                              <p:par>
                                <p:cTn id="389" presetID="22" presetClass="entr" presetSubtype="4" fill="hold" nodeType="withEffect">
                                  <p:stCondLst>
                                    <p:cond delay="0"/>
                                  </p:stCondLst>
                                  <p:childTnLst>
                                    <p:set>
                                      <p:cBhvr>
                                        <p:cTn id="390" dur="1" fill="hold">
                                          <p:stCondLst>
                                            <p:cond delay="0"/>
                                          </p:stCondLst>
                                        </p:cTn>
                                        <p:tgtEl>
                                          <p:spTgt spid="601"/>
                                        </p:tgtEl>
                                        <p:attrNameLst>
                                          <p:attrName>style.visibility</p:attrName>
                                        </p:attrNameLst>
                                      </p:cBhvr>
                                      <p:to>
                                        <p:strVal val="visible"/>
                                      </p:to>
                                    </p:set>
                                    <p:animEffect transition="in" filter="wipe(down)">
                                      <p:cBhvr>
                                        <p:cTn id="391" dur="50"/>
                                        <p:tgtEl>
                                          <p:spTgt spid="601"/>
                                        </p:tgtEl>
                                      </p:cBhvr>
                                    </p:animEffect>
                                  </p:childTnLst>
                                </p:cTn>
                              </p:par>
                              <p:par>
                                <p:cTn id="392" presetID="22" presetClass="entr" presetSubtype="4" fill="hold" nodeType="withEffect">
                                  <p:stCondLst>
                                    <p:cond delay="0"/>
                                  </p:stCondLst>
                                  <p:childTnLst>
                                    <p:set>
                                      <p:cBhvr>
                                        <p:cTn id="393" dur="1" fill="hold">
                                          <p:stCondLst>
                                            <p:cond delay="0"/>
                                          </p:stCondLst>
                                        </p:cTn>
                                        <p:tgtEl>
                                          <p:spTgt spid="602"/>
                                        </p:tgtEl>
                                        <p:attrNameLst>
                                          <p:attrName>style.visibility</p:attrName>
                                        </p:attrNameLst>
                                      </p:cBhvr>
                                      <p:to>
                                        <p:strVal val="visible"/>
                                      </p:to>
                                    </p:set>
                                    <p:animEffect transition="in" filter="wipe(down)">
                                      <p:cBhvr>
                                        <p:cTn id="394" dur="50"/>
                                        <p:tgtEl>
                                          <p:spTgt spid="602"/>
                                        </p:tgtEl>
                                      </p:cBhvr>
                                    </p:animEffect>
                                  </p:childTnLst>
                                </p:cTn>
                              </p:par>
                              <p:par>
                                <p:cTn id="395" presetID="22" presetClass="entr" presetSubtype="4" fill="hold" nodeType="withEffect">
                                  <p:stCondLst>
                                    <p:cond delay="0"/>
                                  </p:stCondLst>
                                  <p:childTnLst>
                                    <p:set>
                                      <p:cBhvr>
                                        <p:cTn id="396" dur="1" fill="hold">
                                          <p:stCondLst>
                                            <p:cond delay="0"/>
                                          </p:stCondLst>
                                        </p:cTn>
                                        <p:tgtEl>
                                          <p:spTgt spid="603"/>
                                        </p:tgtEl>
                                        <p:attrNameLst>
                                          <p:attrName>style.visibility</p:attrName>
                                        </p:attrNameLst>
                                      </p:cBhvr>
                                      <p:to>
                                        <p:strVal val="visible"/>
                                      </p:to>
                                    </p:set>
                                    <p:animEffect transition="in" filter="wipe(down)">
                                      <p:cBhvr>
                                        <p:cTn id="397" dur="5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 grpId="0" animBg="1"/>
      <p:bldP spid="570" grpId="0" animBg="1"/>
      <p:bldP spid="571"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958B8-3E16-4443-88CF-BCC7E0A20207}"/>
              </a:ext>
            </a:extLst>
          </p:cNvPr>
          <p:cNvSpPr>
            <a:spLocks noGrp="1"/>
          </p:cNvSpPr>
          <p:nvPr>
            <p:ph type="title"/>
          </p:nvPr>
        </p:nvSpPr>
        <p:spPr>
          <a:xfrm>
            <a:off x="426424" y="440495"/>
            <a:ext cx="11336039" cy="758022"/>
          </a:xfrm>
        </p:spPr>
        <p:txBody>
          <a:bodyPr/>
          <a:lstStyle/>
          <a:p>
            <a:r>
              <a:rPr lang="en-US" dirty="0"/>
              <a:t>Identity is the new control plane</a:t>
            </a:r>
          </a:p>
        </p:txBody>
      </p:sp>
      <p:cxnSp>
        <p:nvCxnSpPr>
          <p:cNvPr id="540" name="Straight Connector 539">
            <a:extLst>
              <a:ext uri="{FF2B5EF4-FFF2-40B4-BE49-F238E27FC236}">
                <a16:creationId xmlns:a16="http://schemas.microsoft.com/office/drawing/2014/main" id="{A8FD63DB-1D40-4C14-BC85-CE9BE67DB27B}"/>
              </a:ext>
            </a:extLst>
          </p:cNvPr>
          <p:cNvCxnSpPr>
            <a:cxnSpLocks/>
            <a:stCxn id="691" idx="1"/>
          </p:cNvCxnSpPr>
          <p:nvPr/>
        </p:nvCxnSpPr>
        <p:spPr>
          <a:xfrm flipH="1" flipV="1">
            <a:off x="6082609" y="3647620"/>
            <a:ext cx="3014467" cy="156342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2" name="Rectangle 541">
            <a:extLst>
              <a:ext uri="{FF2B5EF4-FFF2-40B4-BE49-F238E27FC236}">
                <a16:creationId xmlns:a16="http://schemas.microsoft.com/office/drawing/2014/main" id="{084F0FDC-447A-44CE-B183-B7281170302E}"/>
              </a:ext>
            </a:extLst>
          </p:cNvPr>
          <p:cNvSpPr/>
          <p:nvPr/>
        </p:nvSpPr>
        <p:spPr bwMode="auto">
          <a:xfrm>
            <a:off x="320070" y="5879635"/>
            <a:ext cx="2187077" cy="744050"/>
          </a:xfrm>
          <a:prstGeom prst="rect">
            <a:avLst/>
          </a:prstGeom>
          <a:noFill/>
        </p:spPr>
        <p:txBody>
          <a:bodyPr wrap="square" rtlCol="0" anchor="ctr">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On-premises</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&amp; web apps</a:t>
            </a:r>
          </a:p>
        </p:txBody>
      </p:sp>
      <p:grpSp>
        <p:nvGrpSpPr>
          <p:cNvPr id="543" name="Group 207">
            <a:extLst>
              <a:ext uri="{FF2B5EF4-FFF2-40B4-BE49-F238E27FC236}">
                <a16:creationId xmlns:a16="http://schemas.microsoft.com/office/drawing/2014/main" id="{2234D61A-171D-47ED-8029-C4915D93D1D5}"/>
              </a:ext>
            </a:extLst>
          </p:cNvPr>
          <p:cNvGrpSpPr>
            <a:grpSpLocks noChangeAspect="1"/>
          </p:cNvGrpSpPr>
          <p:nvPr/>
        </p:nvGrpSpPr>
        <p:grpSpPr bwMode="auto">
          <a:xfrm>
            <a:off x="842997" y="5061808"/>
            <a:ext cx="743588" cy="723552"/>
            <a:chOff x="3750" y="2040"/>
            <a:chExt cx="334" cy="325"/>
          </a:xfrm>
          <a:solidFill>
            <a:srgbClr val="0078D7"/>
          </a:solidFill>
        </p:grpSpPr>
        <p:sp>
          <p:nvSpPr>
            <p:cNvPr id="545" name="Rectangle 208">
              <a:extLst>
                <a:ext uri="{FF2B5EF4-FFF2-40B4-BE49-F238E27FC236}">
                  <a16:creationId xmlns:a16="http://schemas.microsoft.com/office/drawing/2014/main" id="{92B34291-E13D-466C-AAB6-A521BC80760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6" name="Freeform 209">
              <a:extLst>
                <a:ext uri="{FF2B5EF4-FFF2-40B4-BE49-F238E27FC236}">
                  <a16:creationId xmlns:a16="http://schemas.microsoft.com/office/drawing/2014/main" id="{B01B6CBD-A04E-44E6-A4C6-4A9D38676F73}"/>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8" name="Freeform 210">
              <a:extLst>
                <a:ext uri="{FF2B5EF4-FFF2-40B4-BE49-F238E27FC236}">
                  <a16:creationId xmlns:a16="http://schemas.microsoft.com/office/drawing/2014/main" id="{064DF450-8FEF-448B-9C82-F283F86F7CC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49" name="Freeform 211">
              <a:extLst>
                <a:ext uri="{FF2B5EF4-FFF2-40B4-BE49-F238E27FC236}">
                  <a16:creationId xmlns:a16="http://schemas.microsoft.com/office/drawing/2014/main" id="{A583F62D-264B-4249-BAAC-1418D5F710E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1" name="Rectangle 212">
              <a:extLst>
                <a:ext uri="{FF2B5EF4-FFF2-40B4-BE49-F238E27FC236}">
                  <a16:creationId xmlns:a16="http://schemas.microsoft.com/office/drawing/2014/main" id="{22C14E78-847C-42C2-87C7-78DE40EC99BB}"/>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2" name="Rectangle 213">
              <a:extLst>
                <a:ext uri="{FF2B5EF4-FFF2-40B4-BE49-F238E27FC236}">
                  <a16:creationId xmlns:a16="http://schemas.microsoft.com/office/drawing/2014/main" id="{730C1C38-F81D-4807-AE9B-9B398FF4A15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4" name="Rectangle 214">
              <a:extLst>
                <a:ext uri="{FF2B5EF4-FFF2-40B4-BE49-F238E27FC236}">
                  <a16:creationId xmlns:a16="http://schemas.microsoft.com/office/drawing/2014/main" id="{269EDB5D-C2B0-4BB2-863C-40114D996103}"/>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5" name="Rectangle 215">
              <a:extLst>
                <a:ext uri="{FF2B5EF4-FFF2-40B4-BE49-F238E27FC236}">
                  <a16:creationId xmlns:a16="http://schemas.microsoft.com/office/drawing/2014/main" id="{F1C66291-89FB-4CCA-A0E5-9BC457A56BA2}"/>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6" name="Rectangle 216">
              <a:extLst>
                <a:ext uri="{FF2B5EF4-FFF2-40B4-BE49-F238E27FC236}">
                  <a16:creationId xmlns:a16="http://schemas.microsoft.com/office/drawing/2014/main" id="{31F90A14-3C46-46CF-860C-C52D51621391}"/>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7" name="Rectangle 217">
              <a:extLst>
                <a:ext uri="{FF2B5EF4-FFF2-40B4-BE49-F238E27FC236}">
                  <a16:creationId xmlns:a16="http://schemas.microsoft.com/office/drawing/2014/main" id="{2C7194B6-9E5A-4840-901D-57E002EC778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8" name="Rectangle 218">
              <a:extLst>
                <a:ext uri="{FF2B5EF4-FFF2-40B4-BE49-F238E27FC236}">
                  <a16:creationId xmlns:a16="http://schemas.microsoft.com/office/drawing/2014/main" id="{3937E38B-F273-4D69-8C50-CC36C16751E8}"/>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59" name="Rectangle 219">
              <a:extLst>
                <a:ext uri="{FF2B5EF4-FFF2-40B4-BE49-F238E27FC236}">
                  <a16:creationId xmlns:a16="http://schemas.microsoft.com/office/drawing/2014/main" id="{EF75A519-A28E-4296-8657-C99D69386EE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0" name="Rectangle 220">
              <a:extLst>
                <a:ext uri="{FF2B5EF4-FFF2-40B4-BE49-F238E27FC236}">
                  <a16:creationId xmlns:a16="http://schemas.microsoft.com/office/drawing/2014/main" id="{23511209-F0FC-456C-B093-4A2C366BD365}"/>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1" name="Rectangle 221">
              <a:extLst>
                <a:ext uri="{FF2B5EF4-FFF2-40B4-BE49-F238E27FC236}">
                  <a16:creationId xmlns:a16="http://schemas.microsoft.com/office/drawing/2014/main" id="{2BDEE30D-F5A8-4C1F-B23D-646D39FF637C}"/>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2" name="Rectangle 222">
              <a:extLst>
                <a:ext uri="{FF2B5EF4-FFF2-40B4-BE49-F238E27FC236}">
                  <a16:creationId xmlns:a16="http://schemas.microsoft.com/office/drawing/2014/main" id="{0B505792-04DD-437E-B7E7-3FFD72DD9EB7}"/>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3" name="Rectangle 223">
              <a:extLst>
                <a:ext uri="{FF2B5EF4-FFF2-40B4-BE49-F238E27FC236}">
                  <a16:creationId xmlns:a16="http://schemas.microsoft.com/office/drawing/2014/main" id="{4AAA2398-EE8D-44B8-9607-500E802867AC}"/>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4" name="Rectangle 224">
              <a:extLst>
                <a:ext uri="{FF2B5EF4-FFF2-40B4-BE49-F238E27FC236}">
                  <a16:creationId xmlns:a16="http://schemas.microsoft.com/office/drawing/2014/main" id="{A238BECC-CF7C-4CB3-BC0C-72D6BC84B06C}"/>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5" name="Rectangle 225">
              <a:extLst>
                <a:ext uri="{FF2B5EF4-FFF2-40B4-BE49-F238E27FC236}">
                  <a16:creationId xmlns:a16="http://schemas.microsoft.com/office/drawing/2014/main" id="{9DED315B-097E-49CA-9216-B8C666FF59C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6" name="Rectangle 226">
              <a:extLst>
                <a:ext uri="{FF2B5EF4-FFF2-40B4-BE49-F238E27FC236}">
                  <a16:creationId xmlns:a16="http://schemas.microsoft.com/office/drawing/2014/main" id="{1FA91457-F46A-4F89-8DF9-8806CD01FB95}"/>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7" name="Rectangle 227">
              <a:extLst>
                <a:ext uri="{FF2B5EF4-FFF2-40B4-BE49-F238E27FC236}">
                  <a16:creationId xmlns:a16="http://schemas.microsoft.com/office/drawing/2014/main" id="{CCE329D1-FA91-4F5F-9C12-E2967C9D753F}"/>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8" name="Rectangle 228">
              <a:extLst>
                <a:ext uri="{FF2B5EF4-FFF2-40B4-BE49-F238E27FC236}">
                  <a16:creationId xmlns:a16="http://schemas.microsoft.com/office/drawing/2014/main" id="{42545C40-ED0C-4A8E-BB45-3EBA9147231C}"/>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69" name="Rectangle 229">
              <a:extLst>
                <a:ext uri="{FF2B5EF4-FFF2-40B4-BE49-F238E27FC236}">
                  <a16:creationId xmlns:a16="http://schemas.microsoft.com/office/drawing/2014/main" id="{D1863DF2-D13A-4654-B63A-47EED8A39347}"/>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0" name="Rectangle 230">
              <a:extLst>
                <a:ext uri="{FF2B5EF4-FFF2-40B4-BE49-F238E27FC236}">
                  <a16:creationId xmlns:a16="http://schemas.microsoft.com/office/drawing/2014/main" id="{CB6F92A1-F10D-4E79-9470-FB648AF08892}"/>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1" name="Rectangle 231">
              <a:extLst>
                <a:ext uri="{FF2B5EF4-FFF2-40B4-BE49-F238E27FC236}">
                  <a16:creationId xmlns:a16="http://schemas.microsoft.com/office/drawing/2014/main" id="{5A704569-0ECE-4488-8916-0671B575A145}"/>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2" name="Rectangle 232">
              <a:extLst>
                <a:ext uri="{FF2B5EF4-FFF2-40B4-BE49-F238E27FC236}">
                  <a16:creationId xmlns:a16="http://schemas.microsoft.com/office/drawing/2014/main" id="{83B29A47-FB44-4D93-9D60-1BBCCB919B45}"/>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3" name="Rectangle 233">
              <a:extLst>
                <a:ext uri="{FF2B5EF4-FFF2-40B4-BE49-F238E27FC236}">
                  <a16:creationId xmlns:a16="http://schemas.microsoft.com/office/drawing/2014/main" id="{E5EDDA22-277A-4808-9FC1-3AE7E633ACED}"/>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4" name="Rectangle 234">
              <a:extLst>
                <a:ext uri="{FF2B5EF4-FFF2-40B4-BE49-F238E27FC236}">
                  <a16:creationId xmlns:a16="http://schemas.microsoft.com/office/drawing/2014/main" id="{8EEFDCF1-B895-402C-8E1A-68B3C3D1D7B7}"/>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sp>
          <p:nvSpPr>
            <p:cNvPr id="575" name="Rectangle 235">
              <a:extLst>
                <a:ext uri="{FF2B5EF4-FFF2-40B4-BE49-F238E27FC236}">
                  <a16:creationId xmlns:a16="http://schemas.microsoft.com/office/drawing/2014/main" id="{AA78E51C-561F-4416-9C39-45958675A2D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Century Gothic" panose="020B0502020202020204"/>
                <a:ea typeface="+mn-ea"/>
                <a:cs typeface="+mn-cs"/>
              </a:endParaRPr>
            </a:p>
          </p:txBody>
        </p:sp>
      </p:grpSp>
      <p:grpSp>
        <p:nvGrpSpPr>
          <p:cNvPr id="576" name="Group 575">
            <a:extLst>
              <a:ext uri="{FF2B5EF4-FFF2-40B4-BE49-F238E27FC236}">
                <a16:creationId xmlns:a16="http://schemas.microsoft.com/office/drawing/2014/main" id="{CA2776ED-2BD1-42E9-9374-910D331D3F09}"/>
              </a:ext>
            </a:extLst>
          </p:cNvPr>
          <p:cNvGrpSpPr/>
          <p:nvPr/>
        </p:nvGrpSpPr>
        <p:grpSpPr>
          <a:xfrm>
            <a:off x="966051" y="1459525"/>
            <a:ext cx="783610" cy="764214"/>
            <a:chOff x="1411101" y="1343746"/>
            <a:chExt cx="619830" cy="604488"/>
          </a:xfrm>
        </p:grpSpPr>
        <p:sp useBgFill="1">
          <p:nvSpPr>
            <p:cNvPr id="577" name="Oval 576">
              <a:extLst>
                <a:ext uri="{FF2B5EF4-FFF2-40B4-BE49-F238E27FC236}">
                  <a16:creationId xmlns:a16="http://schemas.microsoft.com/office/drawing/2014/main" id="{7F462243-6B61-4B2C-8FAA-44BB3C951240}"/>
                </a:ext>
              </a:extLst>
            </p:cNvPr>
            <p:cNvSpPr/>
            <p:nvPr/>
          </p:nvSpPr>
          <p:spPr bwMode="auto">
            <a:xfrm rot="20152574">
              <a:off x="1414680" y="1343746"/>
              <a:ext cx="604488" cy="60448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78" name="cloud" title="Icon of a cloud">
              <a:extLst>
                <a:ext uri="{FF2B5EF4-FFF2-40B4-BE49-F238E27FC236}">
                  <a16:creationId xmlns:a16="http://schemas.microsoft.com/office/drawing/2014/main" id="{968D7314-8A34-4602-9EFB-FFF509261AEB}"/>
                </a:ext>
              </a:extLst>
            </p:cNvPr>
            <p:cNvSpPr>
              <a:spLocks noChangeAspect="1"/>
            </p:cNvSpPr>
            <p:nvPr/>
          </p:nvSpPr>
          <p:spPr bwMode="auto">
            <a:xfrm>
              <a:off x="1411101" y="1436007"/>
              <a:ext cx="619830" cy="3948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sp>
        <p:nvSpPr>
          <p:cNvPr id="579" name="TextBox 578">
            <a:extLst>
              <a:ext uri="{FF2B5EF4-FFF2-40B4-BE49-F238E27FC236}">
                <a16:creationId xmlns:a16="http://schemas.microsoft.com/office/drawing/2014/main" id="{F67CB44D-D640-46AB-B7AF-5C270A2934D8}"/>
              </a:ext>
            </a:extLst>
          </p:cNvPr>
          <p:cNvSpPr txBox="1"/>
          <p:nvPr/>
        </p:nvSpPr>
        <p:spPr>
          <a:xfrm>
            <a:off x="9893612" y="6120470"/>
            <a:ext cx="1387275"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a:t>
            </a:r>
          </a:p>
        </p:txBody>
      </p:sp>
      <p:sp>
        <p:nvSpPr>
          <p:cNvPr id="580" name="TextBox 579">
            <a:extLst>
              <a:ext uri="{FF2B5EF4-FFF2-40B4-BE49-F238E27FC236}">
                <a16:creationId xmlns:a16="http://schemas.microsoft.com/office/drawing/2014/main" id="{0B515F6B-925A-424C-8748-00F7B1265BE4}"/>
              </a:ext>
            </a:extLst>
          </p:cNvPr>
          <p:cNvSpPr txBox="1"/>
          <p:nvPr/>
        </p:nvSpPr>
        <p:spPr>
          <a:xfrm>
            <a:off x="442801" y="2112369"/>
            <a:ext cx="1830111"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Cloud Apps</a:t>
            </a:r>
          </a:p>
        </p:txBody>
      </p:sp>
      <p:sp>
        <p:nvSpPr>
          <p:cNvPr id="581" name="TextBox 580">
            <a:extLst>
              <a:ext uri="{FF2B5EF4-FFF2-40B4-BE49-F238E27FC236}">
                <a16:creationId xmlns:a16="http://schemas.microsoft.com/office/drawing/2014/main" id="{BB40E801-A08B-40D3-9E90-E65BD322E964}"/>
              </a:ext>
            </a:extLst>
          </p:cNvPr>
          <p:cNvSpPr txBox="1"/>
          <p:nvPr/>
        </p:nvSpPr>
        <p:spPr>
          <a:xfrm>
            <a:off x="9218124" y="1184637"/>
            <a:ext cx="1496574" cy="651717"/>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Partners &amp;</a:t>
            </a:r>
            <a:b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Customers</a:t>
            </a:r>
          </a:p>
        </p:txBody>
      </p:sp>
      <p:grpSp>
        <p:nvGrpSpPr>
          <p:cNvPr id="582" name="Group 581">
            <a:extLst>
              <a:ext uri="{FF2B5EF4-FFF2-40B4-BE49-F238E27FC236}">
                <a16:creationId xmlns:a16="http://schemas.microsoft.com/office/drawing/2014/main" id="{47FDA8FA-3693-4F4E-8692-388BBED6A5FC}"/>
              </a:ext>
            </a:extLst>
          </p:cNvPr>
          <p:cNvGrpSpPr/>
          <p:nvPr/>
        </p:nvGrpSpPr>
        <p:grpSpPr>
          <a:xfrm>
            <a:off x="10830587" y="2735378"/>
            <a:ext cx="687118" cy="687116"/>
            <a:chOff x="9474333" y="2932047"/>
            <a:chExt cx="519317" cy="519316"/>
          </a:xfrm>
        </p:grpSpPr>
        <p:sp useBgFill="1">
          <p:nvSpPr>
            <p:cNvPr id="583" name="Oval 582">
              <a:extLst>
                <a:ext uri="{FF2B5EF4-FFF2-40B4-BE49-F238E27FC236}">
                  <a16:creationId xmlns:a16="http://schemas.microsoft.com/office/drawing/2014/main" id="{E8EA747C-5E0E-4081-9955-62E32E00D7BA}"/>
                </a:ext>
              </a:extLst>
            </p:cNvPr>
            <p:cNvSpPr/>
            <p:nvPr/>
          </p:nvSpPr>
          <p:spPr bwMode="auto">
            <a:xfrm rot="273531">
              <a:off x="9474333" y="2932047"/>
              <a:ext cx="519317" cy="51931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84" name="people_4" title="Icon of a person">
              <a:extLst>
                <a:ext uri="{FF2B5EF4-FFF2-40B4-BE49-F238E27FC236}">
                  <a16:creationId xmlns:a16="http://schemas.microsoft.com/office/drawing/2014/main" id="{120A69CE-2BC0-425D-9F51-3AC40DB151D7}"/>
                </a:ext>
              </a:extLst>
            </p:cNvPr>
            <p:cNvSpPr>
              <a:spLocks noChangeAspect="1" noEditPoints="1"/>
            </p:cNvSpPr>
            <p:nvPr/>
          </p:nvSpPr>
          <p:spPr bwMode="auto">
            <a:xfrm>
              <a:off x="9570411" y="298489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585" name="TextBox 584">
            <a:extLst>
              <a:ext uri="{FF2B5EF4-FFF2-40B4-BE49-F238E27FC236}">
                <a16:creationId xmlns:a16="http://schemas.microsoft.com/office/drawing/2014/main" id="{701E1F87-3657-4D46-B919-A8A625D6B84B}"/>
              </a:ext>
            </a:extLst>
          </p:cNvPr>
          <p:cNvSpPr txBox="1"/>
          <p:nvPr/>
        </p:nvSpPr>
        <p:spPr>
          <a:xfrm>
            <a:off x="10391308" y="3422494"/>
            <a:ext cx="1565677" cy="325858"/>
          </a:xfrm>
          <a:prstGeom prst="rect">
            <a:avLst/>
          </a:prstGeom>
          <a:noFill/>
        </p:spPr>
        <p:txBody>
          <a:bodyPr wrap="square" lIns="0" tIns="0" rIns="0" bIns="0" rtlCol="0" anchor="ctr">
            <a:spAutoFit/>
          </a:bodyPr>
          <a:lstStyle>
            <a:defPPr>
              <a:defRPr lang="en-US"/>
            </a:defPPr>
            <a:lvl1pPr algn="ctr" defTabSz="914102" fontAlgn="base">
              <a:lnSpc>
                <a:spcPct val="90000"/>
              </a:lnSpc>
              <a:spcBef>
                <a:spcPct val="0"/>
              </a:spcBef>
              <a:spcAft>
                <a:spcPct val="0"/>
              </a:spcAft>
              <a:defRPr sz="2353" spc="29">
                <a:gradFill>
                  <a:gsLst>
                    <a:gs pos="0">
                      <a:srgbClr val="353535"/>
                    </a:gs>
                    <a:gs pos="100000">
                      <a:srgbClr val="353535"/>
                    </a:gs>
                  </a:gsLst>
                  <a:lin ang="5400000" scaled="0"/>
                </a:gradFill>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Employees</a:t>
            </a:r>
          </a:p>
        </p:txBody>
      </p:sp>
      <p:grpSp>
        <p:nvGrpSpPr>
          <p:cNvPr id="586" name="Group 585">
            <a:extLst>
              <a:ext uri="{FF2B5EF4-FFF2-40B4-BE49-F238E27FC236}">
                <a16:creationId xmlns:a16="http://schemas.microsoft.com/office/drawing/2014/main" id="{C3075A38-81B8-4586-A1ED-4E5A9E16C050}"/>
              </a:ext>
            </a:extLst>
          </p:cNvPr>
          <p:cNvGrpSpPr>
            <a:grpSpLocks noChangeAspect="1"/>
          </p:cNvGrpSpPr>
          <p:nvPr/>
        </p:nvGrpSpPr>
        <p:grpSpPr>
          <a:xfrm>
            <a:off x="10051280" y="5544565"/>
            <a:ext cx="663418" cy="486827"/>
            <a:chOff x="7016656" y="6251061"/>
            <a:chExt cx="498435" cy="365760"/>
          </a:xfrm>
        </p:grpSpPr>
        <p:sp>
          <p:nvSpPr>
            <p:cNvPr id="587" name="Rectangle 586">
              <a:extLst>
                <a:ext uri="{FF2B5EF4-FFF2-40B4-BE49-F238E27FC236}">
                  <a16:creationId xmlns:a16="http://schemas.microsoft.com/office/drawing/2014/main" id="{E1897CC6-CA50-4C0E-AFAF-3E62F5FF6E03}"/>
                </a:ext>
              </a:extLst>
            </p:cNvPr>
            <p:cNvSpPr/>
            <p:nvPr/>
          </p:nvSpPr>
          <p:spPr bwMode="auto">
            <a:xfrm>
              <a:off x="7086600" y="6343650"/>
              <a:ext cx="142875" cy="20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p:nvSpPr>
            <p:cNvPr id="588" name="UniversalApp_E8CC" title="Icon of a cellphone in front of a tablet">
              <a:extLst>
                <a:ext uri="{FF2B5EF4-FFF2-40B4-BE49-F238E27FC236}">
                  <a16:creationId xmlns:a16="http://schemas.microsoft.com/office/drawing/2014/main" id="{5AEC6ACD-2A88-4844-9C59-4484A7088563}"/>
                </a:ext>
              </a:extLst>
            </p:cNvPr>
            <p:cNvSpPr>
              <a:spLocks noChangeAspect="1" noEditPoints="1"/>
            </p:cNvSpPr>
            <p:nvPr/>
          </p:nvSpPr>
          <p:spPr bwMode="auto">
            <a:xfrm>
              <a:off x="7016656" y="6251061"/>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89" name="Group 588">
            <a:extLst>
              <a:ext uri="{FF2B5EF4-FFF2-40B4-BE49-F238E27FC236}">
                <a16:creationId xmlns:a16="http://schemas.microsoft.com/office/drawing/2014/main" id="{87A4392D-2998-4CF9-B84C-3F2DB9D2E186}"/>
              </a:ext>
            </a:extLst>
          </p:cNvPr>
          <p:cNvGrpSpPr/>
          <p:nvPr/>
        </p:nvGrpSpPr>
        <p:grpSpPr>
          <a:xfrm>
            <a:off x="9547083" y="364219"/>
            <a:ext cx="838656" cy="838656"/>
            <a:chOff x="8150339" y="1402293"/>
            <a:chExt cx="708222" cy="708222"/>
          </a:xfrm>
        </p:grpSpPr>
        <p:sp useBgFill="1">
          <p:nvSpPr>
            <p:cNvPr id="590" name="Oval 589">
              <a:extLst>
                <a:ext uri="{FF2B5EF4-FFF2-40B4-BE49-F238E27FC236}">
                  <a16:creationId xmlns:a16="http://schemas.microsoft.com/office/drawing/2014/main" id="{1AE9D4EC-2397-4CFF-A17A-14310ED56A64}"/>
                </a:ext>
              </a:extLst>
            </p:cNvPr>
            <p:cNvSpPr/>
            <p:nvPr/>
          </p:nvSpPr>
          <p:spPr bwMode="auto">
            <a:xfrm rot="5790326">
              <a:off x="8150339" y="1402293"/>
              <a:ext cx="708222" cy="70822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591" name="Modern_workplace" title="Icon of three people connected by a dotted line">
              <a:extLst>
                <a:ext uri="{FF2B5EF4-FFF2-40B4-BE49-F238E27FC236}">
                  <a16:creationId xmlns:a16="http://schemas.microsoft.com/office/drawing/2014/main" id="{758C91E0-1740-460D-84E9-11608F1916E9}"/>
                </a:ext>
              </a:extLst>
            </p:cNvPr>
            <p:cNvSpPr>
              <a:spLocks noChangeAspect="1" noEditPoints="1"/>
            </p:cNvSpPr>
            <p:nvPr/>
          </p:nvSpPr>
          <p:spPr bwMode="auto">
            <a:xfrm>
              <a:off x="8256761" y="14783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nvGrpSpPr>
          <p:cNvPr id="592" name="Group 591">
            <a:extLst>
              <a:ext uri="{FF2B5EF4-FFF2-40B4-BE49-F238E27FC236}">
                <a16:creationId xmlns:a16="http://schemas.microsoft.com/office/drawing/2014/main" id="{89D4906B-0BE8-4B34-96BF-7DE01FC849DD}"/>
              </a:ext>
            </a:extLst>
          </p:cNvPr>
          <p:cNvGrpSpPr/>
          <p:nvPr/>
        </p:nvGrpSpPr>
        <p:grpSpPr>
          <a:xfrm>
            <a:off x="9841663" y="2751932"/>
            <a:ext cx="475216" cy="475216"/>
            <a:chOff x="5382481" y="1937866"/>
            <a:chExt cx="1143000" cy="1143000"/>
          </a:xfrm>
        </p:grpSpPr>
        <p:sp>
          <p:nvSpPr>
            <p:cNvPr id="593" name="Oval 592">
              <a:extLst>
                <a:ext uri="{FF2B5EF4-FFF2-40B4-BE49-F238E27FC236}">
                  <a16:creationId xmlns:a16="http://schemas.microsoft.com/office/drawing/2014/main" id="{7E1C420B-FE56-43CF-B2EE-CD6151B0A0B7}"/>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C97129B8-D26B-4D2B-84D9-7E4343C699F6}"/>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5" name="Freeform: Shape 306">
              <a:extLst>
                <a:ext uri="{FF2B5EF4-FFF2-40B4-BE49-F238E27FC236}">
                  <a16:creationId xmlns:a16="http://schemas.microsoft.com/office/drawing/2014/main" id="{D2508004-C62D-4EA2-B2EE-AD30ED2FBDF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6" name="Freeform: Shape 304">
              <a:extLst>
                <a:ext uri="{FF2B5EF4-FFF2-40B4-BE49-F238E27FC236}">
                  <a16:creationId xmlns:a16="http://schemas.microsoft.com/office/drawing/2014/main" id="{6CA59659-EE70-46C7-8D85-6FBAD2ABED8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grpSp>
        <p:nvGrpSpPr>
          <p:cNvPr id="597" name="Group 596">
            <a:extLst>
              <a:ext uri="{FF2B5EF4-FFF2-40B4-BE49-F238E27FC236}">
                <a16:creationId xmlns:a16="http://schemas.microsoft.com/office/drawing/2014/main" id="{6812F058-67D1-46E0-AF94-89449B609981}"/>
              </a:ext>
            </a:extLst>
          </p:cNvPr>
          <p:cNvGrpSpPr/>
          <p:nvPr/>
        </p:nvGrpSpPr>
        <p:grpSpPr>
          <a:xfrm>
            <a:off x="7521099" y="1382230"/>
            <a:ext cx="475216" cy="475216"/>
            <a:chOff x="7303803" y="1980788"/>
            <a:chExt cx="1143000" cy="1143000"/>
          </a:xfrm>
        </p:grpSpPr>
        <p:sp>
          <p:nvSpPr>
            <p:cNvPr id="598" name="Oval 597">
              <a:extLst>
                <a:ext uri="{FF2B5EF4-FFF2-40B4-BE49-F238E27FC236}">
                  <a16:creationId xmlns:a16="http://schemas.microsoft.com/office/drawing/2014/main" id="{050E1DA4-2211-4125-A543-63DDC812AA19}"/>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99" name="Oval 598">
              <a:extLst>
                <a:ext uri="{FF2B5EF4-FFF2-40B4-BE49-F238E27FC236}">
                  <a16:creationId xmlns:a16="http://schemas.microsoft.com/office/drawing/2014/main" id="{A5AC5352-35D5-446D-94B0-5584B96200B6}"/>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Freeform: Shape 332">
              <a:extLst>
                <a:ext uri="{FF2B5EF4-FFF2-40B4-BE49-F238E27FC236}">
                  <a16:creationId xmlns:a16="http://schemas.microsoft.com/office/drawing/2014/main" id="{AD784ADF-0B70-4542-B25B-100FF633AF00}"/>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1" name="Picture 600">
              <a:extLst>
                <a:ext uri="{FF2B5EF4-FFF2-40B4-BE49-F238E27FC236}">
                  <a16:creationId xmlns:a16="http://schemas.microsoft.com/office/drawing/2014/main" id="{605EE00D-6A82-4CF7-A7A7-49A76CDB576F}"/>
                </a:ext>
              </a:extLst>
            </p:cNvPr>
            <p:cNvPicPr>
              <a:picLocks noChangeAspect="1"/>
            </p:cNvPicPr>
            <p:nvPr/>
          </p:nvPicPr>
          <p:blipFill>
            <a:blip r:embed="rId3"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2" name="Group 601">
            <a:extLst>
              <a:ext uri="{FF2B5EF4-FFF2-40B4-BE49-F238E27FC236}">
                <a16:creationId xmlns:a16="http://schemas.microsoft.com/office/drawing/2014/main" id="{B3F8BF93-E5C3-4233-8FC5-A2D4A8AAF08D}"/>
              </a:ext>
            </a:extLst>
          </p:cNvPr>
          <p:cNvGrpSpPr/>
          <p:nvPr/>
        </p:nvGrpSpPr>
        <p:grpSpPr>
          <a:xfrm>
            <a:off x="9390720" y="2410602"/>
            <a:ext cx="475216" cy="475216"/>
            <a:chOff x="3461159" y="1980788"/>
            <a:chExt cx="1143000" cy="1143000"/>
          </a:xfrm>
        </p:grpSpPr>
        <p:sp>
          <p:nvSpPr>
            <p:cNvPr id="603" name="Oval 602">
              <a:extLst>
                <a:ext uri="{FF2B5EF4-FFF2-40B4-BE49-F238E27FC236}">
                  <a16:creationId xmlns:a16="http://schemas.microsoft.com/office/drawing/2014/main" id="{CEFE4C97-BCE3-4472-A54A-E02201D575F0}"/>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4" name="Oval 603">
              <a:extLst>
                <a:ext uri="{FF2B5EF4-FFF2-40B4-BE49-F238E27FC236}">
                  <a16:creationId xmlns:a16="http://schemas.microsoft.com/office/drawing/2014/main" id="{C99DAA29-C808-47BB-9763-8B21B8C32EA8}"/>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5" name="Freeform: Shape 311">
              <a:extLst>
                <a:ext uri="{FF2B5EF4-FFF2-40B4-BE49-F238E27FC236}">
                  <a16:creationId xmlns:a16="http://schemas.microsoft.com/office/drawing/2014/main" id="{8D02312B-6520-41AB-824C-64F3A1BF04AE}"/>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6" name="Picture 605">
              <a:extLst>
                <a:ext uri="{FF2B5EF4-FFF2-40B4-BE49-F238E27FC236}">
                  <a16:creationId xmlns:a16="http://schemas.microsoft.com/office/drawing/2014/main" id="{2698282C-2055-42EE-9BA0-4169235873AE}"/>
                </a:ext>
              </a:extLst>
            </p:cNvPr>
            <p:cNvPicPr>
              <a:picLocks noChangeAspect="1"/>
            </p:cNvPicPr>
            <p:nvPr/>
          </p:nvPicPr>
          <p:blipFill>
            <a:blip r:embed="rId4"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607" name="Group 606">
            <a:extLst>
              <a:ext uri="{FF2B5EF4-FFF2-40B4-BE49-F238E27FC236}">
                <a16:creationId xmlns:a16="http://schemas.microsoft.com/office/drawing/2014/main" id="{B17D54D1-6782-4C13-A0E6-0C18DC63F5D4}"/>
              </a:ext>
            </a:extLst>
          </p:cNvPr>
          <p:cNvGrpSpPr/>
          <p:nvPr/>
        </p:nvGrpSpPr>
        <p:grpSpPr>
          <a:xfrm>
            <a:off x="6818112" y="1286625"/>
            <a:ext cx="475216" cy="475216"/>
            <a:chOff x="8264466" y="3846864"/>
            <a:chExt cx="1143000" cy="1143000"/>
          </a:xfrm>
        </p:grpSpPr>
        <p:sp>
          <p:nvSpPr>
            <p:cNvPr id="608" name="Oval 607">
              <a:extLst>
                <a:ext uri="{FF2B5EF4-FFF2-40B4-BE49-F238E27FC236}">
                  <a16:creationId xmlns:a16="http://schemas.microsoft.com/office/drawing/2014/main" id="{A3D0B27B-110E-46AC-AEFD-E123ED159EDE}"/>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09" name="Group 608">
              <a:extLst>
                <a:ext uri="{FF2B5EF4-FFF2-40B4-BE49-F238E27FC236}">
                  <a16:creationId xmlns:a16="http://schemas.microsoft.com/office/drawing/2014/main" id="{41CAA5AA-115A-47C0-8C8A-A16EF4260F91}"/>
                </a:ext>
              </a:extLst>
            </p:cNvPr>
            <p:cNvGrpSpPr/>
            <p:nvPr/>
          </p:nvGrpSpPr>
          <p:grpSpPr>
            <a:xfrm>
              <a:off x="8532489" y="3955366"/>
              <a:ext cx="606954" cy="950742"/>
              <a:chOff x="9233375" y="2727900"/>
              <a:chExt cx="408814" cy="640372"/>
            </a:xfrm>
          </p:grpSpPr>
          <p:sp>
            <p:nvSpPr>
              <p:cNvPr id="611" name="Oval 610">
                <a:extLst>
                  <a:ext uri="{FF2B5EF4-FFF2-40B4-BE49-F238E27FC236}">
                    <a16:creationId xmlns:a16="http://schemas.microsoft.com/office/drawing/2014/main" id="{08A3F0FE-5517-4348-9C59-FBA042717A08}"/>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2" name="Freeform: Shape 341">
                <a:extLst>
                  <a:ext uri="{FF2B5EF4-FFF2-40B4-BE49-F238E27FC236}">
                    <a16:creationId xmlns:a16="http://schemas.microsoft.com/office/drawing/2014/main" id="{ACC0FF9C-E4D1-4B64-977D-95D6B1EC66BD}"/>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0" name="Picture 609">
              <a:extLst>
                <a:ext uri="{FF2B5EF4-FFF2-40B4-BE49-F238E27FC236}">
                  <a16:creationId xmlns:a16="http://schemas.microsoft.com/office/drawing/2014/main" id="{72A6127B-3077-447D-BC70-D39DA5B0408D}"/>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3" name="Group 612">
            <a:extLst>
              <a:ext uri="{FF2B5EF4-FFF2-40B4-BE49-F238E27FC236}">
                <a16:creationId xmlns:a16="http://schemas.microsoft.com/office/drawing/2014/main" id="{9CB4F9E2-BD28-4D58-9DB9-F48DA7071B1E}"/>
              </a:ext>
            </a:extLst>
          </p:cNvPr>
          <p:cNvGrpSpPr/>
          <p:nvPr/>
        </p:nvGrpSpPr>
        <p:grpSpPr>
          <a:xfrm>
            <a:off x="9031156" y="2007659"/>
            <a:ext cx="475216" cy="475216"/>
            <a:chOff x="6343142" y="3846574"/>
            <a:chExt cx="1143000" cy="1143000"/>
          </a:xfrm>
        </p:grpSpPr>
        <p:sp>
          <p:nvSpPr>
            <p:cNvPr id="614" name="Oval 613">
              <a:extLst>
                <a:ext uri="{FF2B5EF4-FFF2-40B4-BE49-F238E27FC236}">
                  <a16:creationId xmlns:a16="http://schemas.microsoft.com/office/drawing/2014/main" id="{7F92E8B5-B30D-4C4A-924A-EF58942B055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5" name="Oval 614">
              <a:extLst>
                <a:ext uri="{FF2B5EF4-FFF2-40B4-BE49-F238E27FC236}">
                  <a16:creationId xmlns:a16="http://schemas.microsoft.com/office/drawing/2014/main" id="{B4BC8E89-4255-4E22-B8A7-6E60F467D94D}"/>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6" name="Freeform: Shape 325">
              <a:extLst>
                <a:ext uri="{FF2B5EF4-FFF2-40B4-BE49-F238E27FC236}">
                  <a16:creationId xmlns:a16="http://schemas.microsoft.com/office/drawing/2014/main" id="{4FE62C54-0051-4FC1-962B-DC59FE0BAABD}"/>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7" name="Picture 616">
              <a:extLst>
                <a:ext uri="{FF2B5EF4-FFF2-40B4-BE49-F238E27FC236}">
                  <a16:creationId xmlns:a16="http://schemas.microsoft.com/office/drawing/2014/main" id="{8E0BD457-D2A1-497C-9AA3-4385CD4AEEE0}"/>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18" name="Group 617">
            <a:extLst>
              <a:ext uri="{FF2B5EF4-FFF2-40B4-BE49-F238E27FC236}">
                <a16:creationId xmlns:a16="http://schemas.microsoft.com/office/drawing/2014/main" id="{3E56B408-F8AB-4ADF-9A29-4B91B86EDA63}"/>
              </a:ext>
            </a:extLst>
          </p:cNvPr>
          <p:cNvGrpSpPr/>
          <p:nvPr/>
        </p:nvGrpSpPr>
        <p:grpSpPr>
          <a:xfrm>
            <a:off x="8524946" y="1828176"/>
            <a:ext cx="475216" cy="475216"/>
            <a:chOff x="4421820" y="3837665"/>
            <a:chExt cx="1143000" cy="1143000"/>
          </a:xfrm>
        </p:grpSpPr>
        <p:sp>
          <p:nvSpPr>
            <p:cNvPr id="619" name="Oval 618">
              <a:extLst>
                <a:ext uri="{FF2B5EF4-FFF2-40B4-BE49-F238E27FC236}">
                  <a16:creationId xmlns:a16="http://schemas.microsoft.com/office/drawing/2014/main" id="{65EDC1E5-35AE-4ED0-AE4B-AFD65A1B5D7F}"/>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0" name="Group 619">
              <a:extLst>
                <a:ext uri="{FF2B5EF4-FFF2-40B4-BE49-F238E27FC236}">
                  <a16:creationId xmlns:a16="http://schemas.microsoft.com/office/drawing/2014/main" id="{205A9B04-CE26-4B8F-9CCE-0E4284980CA8}"/>
                </a:ext>
              </a:extLst>
            </p:cNvPr>
            <p:cNvGrpSpPr/>
            <p:nvPr/>
          </p:nvGrpSpPr>
          <p:grpSpPr>
            <a:xfrm>
              <a:off x="4695928" y="3929384"/>
              <a:ext cx="606954" cy="950742"/>
              <a:chOff x="923401" y="1750320"/>
              <a:chExt cx="606954" cy="950742"/>
            </a:xfrm>
          </p:grpSpPr>
          <p:sp>
            <p:nvSpPr>
              <p:cNvPr id="622" name="Oval 621">
                <a:extLst>
                  <a:ext uri="{FF2B5EF4-FFF2-40B4-BE49-F238E27FC236}">
                    <a16:creationId xmlns:a16="http://schemas.microsoft.com/office/drawing/2014/main" id="{A1121E3F-4F71-4540-8635-95CA22A173A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3" name="Freeform: Shape 320">
                <a:extLst>
                  <a:ext uri="{FF2B5EF4-FFF2-40B4-BE49-F238E27FC236}">
                    <a16:creationId xmlns:a16="http://schemas.microsoft.com/office/drawing/2014/main" id="{5EF04B8A-7592-4D53-A455-0AA548CC1DD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1" name="Picture 620">
              <a:extLst>
                <a:ext uri="{FF2B5EF4-FFF2-40B4-BE49-F238E27FC236}">
                  <a16:creationId xmlns:a16="http://schemas.microsoft.com/office/drawing/2014/main" id="{5A7615BA-D06F-491E-9D95-60998408749F}"/>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624" name="Group 623">
            <a:extLst>
              <a:ext uri="{FF2B5EF4-FFF2-40B4-BE49-F238E27FC236}">
                <a16:creationId xmlns:a16="http://schemas.microsoft.com/office/drawing/2014/main" id="{B3C45779-14BA-4096-A43B-D8F78D9A405D}"/>
              </a:ext>
            </a:extLst>
          </p:cNvPr>
          <p:cNvGrpSpPr>
            <a:grpSpLocks noChangeAspect="1"/>
          </p:cNvGrpSpPr>
          <p:nvPr/>
        </p:nvGrpSpPr>
        <p:grpSpPr>
          <a:xfrm>
            <a:off x="5887657" y="5741527"/>
            <a:ext cx="516759" cy="516759"/>
            <a:chOff x="5301956" y="4678104"/>
            <a:chExt cx="914400" cy="914400"/>
          </a:xfrm>
        </p:grpSpPr>
        <p:sp>
          <p:nvSpPr>
            <p:cNvPr id="625" name="Oval 624">
              <a:extLst>
                <a:ext uri="{FF2B5EF4-FFF2-40B4-BE49-F238E27FC236}">
                  <a16:creationId xmlns:a16="http://schemas.microsoft.com/office/drawing/2014/main" id="{0C887C3F-3401-410F-B164-956943E81D14}"/>
                </a:ext>
              </a:extLst>
            </p:cNvPr>
            <p:cNvSpPr>
              <a:spLocks noChangeAspect="1"/>
            </p:cNvSpPr>
            <p:nvPr/>
          </p:nvSpPr>
          <p:spPr bwMode="auto">
            <a:xfrm>
              <a:off x="5301956" y="4678104"/>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6" name="Group 625">
              <a:extLst>
                <a:ext uri="{FF2B5EF4-FFF2-40B4-BE49-F238E27FC236}">
                  <a16:creationId xmlns:a16="http://schemas.microsoft.com/office/drawing/2014/main" id="{CFDB9E4B-2A46-462A-89A7-D47BBCFC93E3}"/>
                </a:ext>
              </a:extLst>
            </p:cNvPr>
            <p:cNvGrpSpPr>
              <a:grpSpLocks noChangeAspect="1"/>
            </p:cNvGrpSpPr>
            <p:nvPr/>
          </p:nvGrpSpPr>
          <p:grpSpPr>
            <a:xfrm>
              <a:off x="5416532" y="4898732"/>
              <a:ext cx="674706" cy="433016"/>
              <a:chOff x="8025136" y="7417948"/>
              <a:chExt cx="1135149" cy="728520"/>
            </a:xfrm>
          </p:grpSpPr>
          <p:sp>
            <p:nvSpPr>
              <p:cNvPr id="627" name="Freeform 7">
                <a:extLst>
                  <a:ext uri="{FF2B5EF4-FFF2-40B4-BE49-F238E27FC236}">
                    <a16:creationId xmlns:a16="http://schemas.microsoft.com/office/drawing/2014/main" id="{6003C8A9-909F-4B89-9686-62C773887DFA}"/>
                  </a:ext>
                </a:extLst>
              </p:cNvPr>
              <p:cNvSpPr>
                <a:spLocks/>
              </p:cNvSpPr>
              <p:nvPr/>
            </p:nvSpPr>
            <p:spPr bwMode="auto">
              <a:xfrm>
                <a:off x="8141719" y="7437278"/>
                <a:ext cx="896936" cy="617404"/>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nvGrpSpPr>
              <p:cNvPr id="628" name="Group 627">
                <a:extLst>
                  <a:ext uri="{FF2B5EF4-FFF2-40B4-BE49-F238E27FC236}">
                    <a16:creationId xmlns:a16="http://schemas.microsoft.com/office/drawing/2014/main" id="{F6D5D488-6FBD-4688-8BF1-5A5B462A926A}"/>
                  </a:ext>
                </a:extLst>
              </p:cNvPr>
              <p:cNvGrpSpPr/>
              <p:nvPr/>
            </p:nvGrpSpPr>
            <p:grpSpPr>
              <a:xfrm>
                <a:off x="8025136" y="7417948"/>
                <a:ext cx="1135149" cy="728520"/>
                <a:chOff x="8025136" y="7417948"/>
                <a:chExt cx="1135149" cy="728520"/>
              </a:xfrm>
            </p:grpSpPr>
            <p:sp>
              <p:nvSpPr>
                <p:cNvPr id="629" name="Freeform 40">
                  <a:extLst>
                    <a:ext uri="{FF2B5EF4-FFF2-40B4-BE49-F238E27FC236}">
                      <a16:creationId xmlns:a16="http://schemas.microsoft.com/office/drawing/2014/main" id="{652E7135-1A62-4929-97BC-EF1F3CBC9C72}"/>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rgbClr val="353535"/>
                </a:solidFill>
                <a:ln>
                  <a:noFill/>
                </a:ln>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630" name="Freeform 512">
                  <a:extLst>
                    <a:ext uri="{FF2B5EF4-FFF2-40B4-BE49-F238E27FC236}">
                      <a16:creationId xmlns:a16="http://schemas.microsoft.com/office/drawing/2014/main" id="{2E4A6483-E85C-43DC-8025-65C5955E5863}"/>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entury Gothic" panose="020B0502020202020204"/>
                    <a:ea typeface="+mn-ea"/>
                    <a:cs typeface="+mn-cs"/>
                  </a:endParaRPr>
                </a:p>
              </p:txBody>
            </p:sp>
          </p:grpSp>
        </p:grpSp>
      </p:grpSp>
      <p:grpSp>
        <p:nvGrpSpPr>
          <p:cNvPr id="631" name="Group 630">
            <a:extLst>
              <a:ext uri="{FF2B5EF4-FFF2-40B4-BE49-F238E27FC236}">
                <a16:creationId xmlns:a16="http://schemas.microsoft.com/office/drawing/2014/main" id="{133C249F-120D-43F3-BAD5-DDEF5F0CB307}"/>
              </a:ext>
            </a:extLst>
          </p:cNvPr>
          <p:cNvGrpSpPr>
            <a:grpSpLocks noChangeAspect="1"/>
          </p:cNvGrpSpPr>
          <p:nvPr/>
        </p:nvGrpSpPr>
        <p:grpSpPr>
          <a:xfrm>
            <a:off x="6444811" y="5926957"/>
            <a:ext cx="516759" cy="516759"/>
            <a:chOff x="7488915" y="4160672"/>
            <a:chExt cx="914400" cy="914400"/>
          </a:xfrm>
        </p:grpSpPr>
        <p:sp>
          <p:nvSpPr>
            <p:cNvPr id="632" name="Oval 631">
              <a:extLst>
                <a:ext uri="{FF2B5EF4-FFF2-40B4-BE49-F238E27FC236}">
                  <a16:creationId xmlns:a16="http://schemas.microsoft.com/office/drawing/2014/main" id="{AC548D6E-4248-4CF7-93C7-28C6622FF563}"/>
                </a:ext>
              </a:extLst>
            </p:cNvPr>
            <p:cNvSpPr>
              <a:spLocks noChangeAspect="1"/>
            </p:cNvSpPr>
            <p:nvPr/>
          </p:nvSpPr>
          <p:spPr bwMode="auto">
            <a:xfrm>
              <a:off x="7488915" y="4160672"/>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33" name="Group 632">
              <a:extLst>
                <a:ext uri="{FF2B5EF4-FFF2-40B4-BE49-F238E27FC236}">
                  <a16:creationId xmlns:a16="http://schemas.microsoft.com/office/drawing/2014/main" id="{C11B889B-1418-4F9C-820D-B98282AD1DE2}"/>
                </a:ext>
              </a:extLst>
            </p:cNvPr>
            <p:cNvGrpSpPr>
              <a:grpSpLocks noChangeAspect="1"/>
            </p:cNvGrpSpPr>
            <p:nvPr/>
          </p:nvGrpSpPr>
          <p:grpSpPr>
            <a:xfrm>
              <a:off x="7725213" y="4317830"/>
              <a:ext cx="441804" cy="600084"/>
              <a:chOff x="11395930" y="2227184"/>
              <a:chExt cx="416827" cy="566158"/>
            </a:xfrm>
          </p:grpSpPr>
          <p:grpSp>
            <p:nvGrpSpPr>
              <p:cNvPr id="634" name="Group 633">
                <a:extLst>
                  <a:ext uri="{FF2B5EF4-FFF2-40B4-BE49-F238E27FC236}">
                    <a16:creationId xmlns:a16="http://schemas.microsoft.com/office/drawing/2014/main" id="{3033F0C3-5058-4508-A43A-52719F232FD4}"/>
                  </a:ext>
                </a:extLst>
              </p:cNvPr>
              <p:cNvGrpSpPr/>
              <p:nvPr/>
            </p:nvGrpSpPr>
            <p:grpSpPr>
              <a:xfrm>
                <a:off x="11403418" y="2232104"/>
                <a:ext cx="401275" cy="530028"/>
                <a:chOff x="8817145" y="5862982"/>
                <a:chExt cx="200853" cy="338001"/>
              </a:xfrm>
            </p:grpSpPr>
            <p:sp>
              <p:nvSpPr>
                <p:cNvPr id="638" name="Rectangle 11">
                  <a:extLst>
                    <a:ext uri="{FF2B5EF4-FFF2-40B4-BE49-F238E27FC236}">
                      <a16:creationId xmlns:a16="http://schemas.microsoft.com/office/drawing/2014/main" id="{E285EE3F-7E51-490B-B985-FD91E11A1AAC}"/>
                    </a:ext>
                  </a:extLst>
                </p:cNvPr>
                <p:cNvSpPr>
                  <a:spLocks noChangeArrowheads="1"/>
                </p:cNvSpPr>
                <p:nvPr/>
              </p:nvSpPr>
              <p:spPr bwMode="auto">
                <a:xfrm>
                  <a:off x="8817150" y="5862982"/>
                  <a:ext cx="200848" cy="33799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39" name="Rectangle 12">
                  <a:extLst>
                    <a:ext uri="{FF2B5EF4-FFF2-40B4-BE49-F238E27FC236}">
                      <a16:creationId xmlns:a16="http://schemas.microsoft.com/office/drawing/2014/main" id="{560ECCF2-398C-4A39-BA61-8D9A3D100D4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40" name="Freeform 17">
                  <a:extLst>
                    <a:ext uri="{FF2B5EF4-FFF2-40B4-BE49-F238E27FC236}">
                      <a16:creationId xmlns:a16="http://schemas.microsoft.com/office/drawing/2014/main" id="{FC551CCD-BC13-430E-AA09-5F751E9EB27C}"/>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35" name="Freeform 9">
                <a:extLst>
                  <a:ext uri="{FF2B5EF4-FFF2-40B4-BE49-F238E27FC236}">
                    <a16:creationId xmlns:a16="http://schemas.microsoft.com/office/drawing/2014/main" id="{03884AE1-2D10-43A7-A009-386643AE4654}"/>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rgbClr val="353535">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36" name="Picture 635">
                <a:extLst>
                  <a:ext uri="{FF2B5EF4-FFF2-40B4-BE49-F238E27FC236}">
                    <a16:creationId xmlns:a16="http://schemas.microsoft.com/office/drawing/2014/main" id="{0DB90900-D7B1-4757-88E3-34641882727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637" name="Oval 636">
                <a:extLst>
                  <a:ext uri="{FF2B5EF4-FFF2-40B4-BE49-F238E27FC236}">
                    <a16:creationId xmlns:a16="http://schemas.microsoft.com/office/drawing/2014/main" id="{44328849-4E14-4FF9-92B0-CEF6C2913315}"/>
                  </a:ext>
                </a:extLst>
              </p:cNvPr>
              <p:cNvSpPr/>
              <p:nvPr/>
            </p:nvSpPr>
            <p:spPr bwMode="auto">
              <a:xfrm>
                <a:off x="11586055" y="2745036"/>
                <a:ext cx="36576" cy="36576"/>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641" name="Group 640">
            <a:extLst>
              <a:ext uri="{FF2B5EF4-FFF2-40B4-BE49-F238E27FC236}">
                <a16:creationId xmlns:a16="http://schemas.microsoft.com/office/drawing/2014/main" id="{35363AAB-1C33-4CD2-BE4F-D99411A9FDEA}"/>
              </a:ext>
            </a:extLst>
          </p:cNvPr>
          <p:cNvGrpSpPr/>
          <p:nvPr/>
        </p:nvGrpSpPr>
        <p:grpSpPr>
          <a:xfrm>
            <a:off x="4789754" y="5715474"/>
            <a:ext cx="516759" cy="516759"/>
            <a:chOff x="7770325" y="1952766"/>
            <a:chExt cx="1143000" cy="1143000"/>
          </a:xfrm>
        </p:grpSpPr>
        <p:sp>
          <p:nvSpPr>
            <p:cNvPr id="642" name="Oval 641">
              <a:extLst>
                <a:ext uri="{FF2B5EF4-FFF2-40B4-BE49-F238E27FC236}">
                  <a16:creationId xmlns:a16="http://schemas.microsoft.com/office/drawing/2014/main" id="{F778607C-25A1-4D7D-B8AA-188C6B963E37}"/>
                </a:ext>
              </a:extLst>
            </p:cNvPr>
            <p:cNvSpPr>
              <a:spLocks noChangeAspect="1"/>
            </p:cNvSpPr>
            <p:nvPr/>
          </p:nvSpPr>
          <p:spPr bwMode="auto">
            <a:xfrm>
              <a:off x="7770325" y="1952766"/>
              <a:ext cx="1143000" cy="11430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43" name="Picture 642">
              <a:extLst>
                <a:ext uri="{FF2B5EF4-FFF2-40B4-BE49-F238E27FC236}">
                  <a16:creationId xmlns:a16="http://schemas.microsoft.com/office/drawing/2014/main" id="{4D231F74-BC8A-4395-9552-6997E3CB3471}"/>
                </a:ext>
              </a:extLst>
            </p:cNvPr>
            <p:cNvPicPr>
              <a:picLocks noChangeAspect="1"/>
            </p:cNvPicPr>
            <p:nvPr/>
          </p:nvPicPr>
          <p:blipFill>
            <a:blip r:embed="rId9"/>
            <a:stretch>
              <a:fillRect/>
            </a:stretch>
          </p:blipFill>
          <p:spPr>
            <a:xfrm>
              <a:off x="8124028" y="2158391"/>
              <a:ext cx="438918" cy="763335"/>
            </a:xfrm>
            <a:prstGeom prst="rect">
              <a:avLst/>
            </a:prstGeom>
          </p:spPr>
        </p:pic>
        <p:pic>
          <p:nvPicPr>
            <p:cNvPr id="644" name="Picture 643">
              <a:extLst>
                <a:ext uri="{FF2B5EF4-FFF2-40B4-BE49-F238E27FC236}">
                  <a16:creationId xmlns:a16="http://schemas.microsoft.com/office/drawing/2014/main" id="{785E8096-A137-42ED-B996-1018BC178F2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645" name="Group 644">
            <a:extLst>
              <a:ext uri="{FF2B5EF4-FFF2-40B4-BE49-F238E27FC236}">
                <a16:creationId xmlns:a16="http://schemas.microsoft.com/office/drawing/2014/main" id="{E78FCB2B-781B-4376-88DB-382C756F6C75}"/>
              </a:ext>
            </a:extLst>
          </p:cNvPr>
          <p:cNvGrpSpPr/>
          <p:nvPr/>
        </p:nvGrpSpPr>
        <p:grpSpPr>
          <a:xfrm>
            <a:off x="6869696" y="5550164"/>
            <a:ext cx="516759" cy="516759"/>
            <a:chOff x="8785063" y="2988618"/>
            <a:chExt cx="1143000" cy="1143000"/>
          </a:xfrm>
        </p:grpSpPr>
        <p:grpSp>
          <p:nvGrpSpPr>
            <p:cNvPr id="646" name="Group 645">
              <a:extLst>
                <a:ext uri="{FF2B5EF4-FFF2-40B4-BE49-F238E27FC236}">
                  <a16:creationId xmlns:a16="http://schemas.microsoft.com/office/drawing/2014/main" id="{66D3C707-66D6-4BC1-A5E8-6EE2D2F684CE}"/>
                </a:ext>
              </a:extLst>
            </p:cNvPr>
            <p:cNvGrpSpPr>
              <a:grpSpLocks noChangeAspect="1"/>
            </p:cNvGrpSpPr>
            <p:nvPr/>
          </p:nvGrpSpPr>
          <p:grpSpPr>
            <a:xfrm>
              <a:off x="8785063" y="2988618"/>
              <a:ext cx="1143000" cy="1143000"/>
              <a:chOff x="7212772" y="5496293"/>
              <a:chExt cx="914400" cy="914400"/>
            </a:xfrm>
          </p:grpSpPr>
          <p:sp>
            <p:nvSpPr>
              <p:cNvPr id="648" name="Oval 647">
                <a:extLst>
                  <a:ext uri="{FF2B5EF4-FFF2-40B4-BE49-F238E27FC236}">
                    <a16:creationId xmlns:a16="http://schemas.microsoft.com/office/drawing/2014/main" id="{7252D525-8FD1-4752-A31B-1B1A14335E87}"/>
                  </a:ext>
                </a:extLst>
              </p:cNvPr>
              <p:cNvSpPr>
                <a:spLocks noChangeAspect="1"/>
              </p:cNvSpPr>
              <p:nvPr/>
            </p:nvSpPr>
            <p:spPr bwMode="auto">
              <a:xfrm>
                <a:off x="7212772" y="5496293"/>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49" name="Freeform 7">
                <a:extLst>
                  <a:ext uri="{FF2B5EF4-FFF2-40B4-BE49-F238E27FC236}">
                    <a16:creationId xmlns:a16="http://schemas.microsoft.com/office/drawing/2014/main" id="{FDF44BA2-816A-4760-8ABF-7C0347F3600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47" name="Picture 646">
              <a:extLst>
                <a:ext uri="{FF2B5EF4-FFF2-40B4-BE49-F238E27FC236}">
                  <a16:creationId xmlns:a16="http://schemas.microsoft.com/office/drawing/2014/main" id="{9AD5181F-00AF-4021-8D32-2D3E77C1B7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31957" y="3290009"/>
              <a:ext cx="849212" cy="568482"/>
            </a:xfrm>
            <a:prstGeom prst="rect">
              <a:avLst/>
            </a:prstGeom>
          </p:spPr>
        </p:pic>
      </p:grpSp>
      <p:grpSp>
        <p:nvGrpSpPr>
          <p:cNvPr id="650" name="Group 649">
            <a:extLst>
              <a:ext uri="{FF2B5EF4-FFF2-40B4-BE49-F238E27FC236}">
                <a16:creationId xmlns:a16="http://schemas.microsoft.com/office/drawing/2014/main" id="{9B846AD3-3C36-4136-9306-006CE8AECA8E}"/>
              </a:ext>
            </a:extLst>
          </p:cNvPr>
          <p:cNvGrpSpPr/>
          <p:nvPr/>
        </p:nvGrpSpPr>
        <p:grpSpPr>
          <a:xfrm>
            <a:off x="4304186" y="1266689"/>
            <a:ext cx="475216" cy="475216"/>
            <a:chOff x="7996472" y="4632292"/>
            <a:chExt cx="1143000" cy="1143000"/>
          </a:xfrm>
        </p:grpSpPr>
        <p:sp>
          <p:nvSpPr>
            <p:cNvPr id="651" name="Oval 650">
              <a:extLst>
                <a:ext uri="{FF2B5EF4-FFF2-40B4-BE49-F238E27FC236}">
                  <a16:creationId xmlns:a16="http://schemas.microsoft.com/office/drawing/2014/main" id="{2A4C1BE8-4C86-4F6E-99BF-DF0DD5E9EFE0}"/>
                </a:ext>
              </a:extLst>
            </p:cNvPr>
            <p:cNvSpPr/>
            <p:nvPr/>
          </p:nvSpPr>
          <p:spPr bwMode="auto">
            <a:xfrm>
              <a:off x="7996472" y="4632292"/>
              <a:ext cx="1143000" cy="1143000"/>
            </a:xfrm>
            <a:prstGeom prst="ellipse">
              <a:avLst/>
            </a:prstGeom>
            <a:solidFill>
              <a:srgbClr val="0078D7"/>
            </a:solidFill>
            <a:ln w="12700" cap="flat" cmpd="sng" algn="ctr">
              <a:solidFill>
                <a:srgbClr val="EAEAEA"/>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52" name="Picture 651">
              <a:extLst>
                <a:ext uri="{FF2B5EF4-FFF2-40B4-BE49-F238E27FC236}">
                  <a16:creationId xmlns:a16="http://schemas.microsoft.com/office/drawing/2014/main" id="{12284A81-5D38-461C-910C-399BB13E1DD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653" name="Group 652">
            <a:extLst>
              <a:ext uri="{FF2B5EF4-FFF2-40B4-BE49-F238E27FC236}">
                <a16:creationId xmlns:a16="http://schemas.microsoft.com/office/drawing/2014/main" id="{A44E8BC8-1353-4461-B0DD-B35D8DEAB392}"/>
              </a:ext>
            </a:extLst>
          </p:cNvPr>
          <p:cNvGrpSpPr>
            <a:grpSpLocks noChangeAspect="1"/>
          </p:cNvGrpSpPr>
          <p:nvPr/>
        </p:nvGrpSpPr>
        <p:grpSpPr>
          <a:xfrm>
            <a:off x="3313402" y="1552154"/>
            <a:ext cx="432015" cy="432015"/>
            <a:chOff x="5800549" y="3375773"/>
            <a:chExt cx="914400" cy="914400"/>
          </a:xfrm>
        </p:grpSpPr>
        <p:sp>
          <p:nvSpPr>
            <p:cNvPr id="654" name="Freeform 5">
              <a:extLst>
                <a:ext uri="{FF2B5EF4-FFF2-40B4-BE49-F238E27FC236}">
                  <a16:creationId xmlns:a16="http://schemas.microsoft.com/office/drawing/2014/main" id="{650E5359-696A-4BCF-B5D5-542DE4692836}"/>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655" name="Freeform 131">
              <a:extLst>
                <a:ext uri="{FF2B5EF4-FFF2-40B4-BE49-F238E27FC236}">
                  <a16:creationId xmlns:a16="http://schemas.microsoft.com/office/drawing/2014/main" id="{4BE1A4FB-A9CE-49CC-8261-F4DB8B07F874}"/>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659" name="Group 658">
            <a:extLst>
              <a:ext uri="{FF2B5EF4-FFF2-40B4-BE49-F238E27FC236}">
                <a16:creationId xmlns:a16="http://schemas.microsoft.com/office/drawing/2014/main" id="{B3DB6AD8-2E2C-49ED-884A-18907CFD52DB}"/>
              </a:ext>
            </a:extLst>
          </p:cNvPr>
          <p:cNvGrpSpPr/>
          <p:nvPr/>
        </p:nvGrpSpPr>
        <p:grpSpPr>
          <a:xfrm>
            <a:off x="2983517" y="1946970"/>
            <a:ext cx="432014" cy="432014"/>
            <a:chOff x="2298257" y="3149636"/>
            <a:chExt cx="1143000" cy="1143000"/>
          </a:xfrm>
        </p:grpSpPr>
        <p:sp>
          <p:nvSpPr>
            <p:cNvPr id="660" name="Freeform 5">
              <a:extLst>
                <a:ext uri="{FF2B5EF4-FFF2-40B4-BE49-F238E27FC236}">
                  <a16:creationId xmlns:a16="http://schemas.microsoft.com/office/drawing/2014/main" id="{8428CE8C-E92C-40B8-B725-495C26D3C0F3}"/>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661" name="Picture 660">
              <a:extLst>
                <a:ext uri="{FF2B5EF4-FFF2-40B4-BE49-F238E27FC236}">
                  <a16:creationId xmlns:a16="http://schemas.microsoft.com/office/drawing/2014/main" id="{8863210E-3B4A-4B6F-9308-31FAE451B8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69" name="Group 668">
            <a:extLst>
              <a:ext uri="{FF2B5EF4-FFF2-40B4-BE49-F238E27FC236}">
                <a16:creationId xmlns:a16="http://schemas.microsoft.com/office/drawing/2014/main" id="{9EBE8D9B-4288-4706-B49E-8B67276DC6B4}"/>
              </a:ext>
            </a:extLst>
          </p:cNvPr>
          <p:cNvGrpSpPr>
            <a:grpSpLocks noChangeAspect="1"/>
          </p:cNvGrpSpPr>
          <p:nvPr/>
        </p:nvGrpSpPr>
        <p:grpSpPr>
          <a:xfrm>
            <a:off x="7409155" y="5730579"/>
            <a:ext cx="516759" cy="516759"/>
            <a:chOff x="5932610" y="2325701"/>
            <a:chExt cx="914400" cy="914400"/>
          </a:xfrm>
        </p:grpSpPr>
        <p:sp>
          <p:nvSpPr>
            <p:cNvPr id="670" name="Oval 669">
              <a:extLst>
                <a:ext uri="{FF2B5EF4-FFF2-40B4-BE49-F238E27FC236}">
                  <a16:creationId xmlns:a16="http://schemas.microsoft.com/office/drawing/2014/main" id="{3962BE7D-2691-42E1-872E-5378841380B3}"/>
                </a:ext>
              </a:extLst>
            </p:cNvPr>
            <p:cNvSpPr>
              <a:spLocks noChangeAspect="1"/>
            </p:cNvSpPr>
            <p:nvPr/>
          </p:nvSpPr>
          <p:spPr bwMode="auto">
            <a:xfrm>
              <a:off x="5932610" y="232570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71" name="Group 670">
              <a:extLst>
                <a:ext uri="{FF2B5EF4-FFF2-40B4-BE49-F238E27FC236}">
                  <a16:creationId xmlns:a16="http://schemas.microsoft.com/office/drawing/2014/main" id="{27DC2ED2-C495-4F44-BA8E-62355F14DEE3}"/>
                </a:ext>
              </a:extLst>
            </p:cNvPr>
            <p:cNvGrpSpPr>
              <a:grpSpLocks noChangeAspect="1"/>
            </p:cNvGrpSpPr>
            <p:nvPr/>
          </p:nvGrpSpPr>
          <p:grpSpPr>
            <a:xfrm>
              <a:off x="6222332" y="2484305"/>
              <a:ext cx="334986" cy="597213"/>
              <a:chOff x="9756147" y="5515365"/>
              <a:chExt cx="315631" cy="562708"/>
            </a:xfrm>
          </p:grpSpPr>
          <p:grpSp>
            <p:nvGrpSpPr>
              <p:cNvPr id="672" name="Group 671">
                <a:extLst>
                  <a:ext uri="{FF2B5EF4-FFF2-40B4-BE49-F238E27FC236}">
                    <a16:creationId xmlns:a16="http://schemas.microsoft.com/office/drawing/2014/main" id="{14A62AAF-A56A-40E4-B4BF-7C96FC0196EA}"/>
                  </a:ext>
                </a:extLst>
              </p:cNvPr>
              <p:cNvGrpSpPr/>
              <p:nvPr/>
            </p:nvGrpSpPr>
            <p:grpSpPr>
              <a:xfrm>
                <a:off x="9775703" y="5561872"/>
                <a:ext cx="276492" cy="508980"/>
                <a:chOff x="8817145" y="5862985"/>
                <a:chExt cx="200848" cy="389795"/>
              </a:xfrm>
            </p:grpSpPr>
            <p:sp>
              <p:nvSpPr>
                <p:cNvPr id="675" name="Rectangle 11">
                  <a:extLst>
                    <a:ext uri="{FF2B5EF4-FFF2-40B4-BE49-F238E27FC236}">
                      <a16:creationId xmlns:a16="http://schemas.microsoft.com/office/drawing/2014/main" id="{6C72C9D5-F3CE-44B7-8130-E227BC437177}"/>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6" name="Rectangle 12">
                  <a:extLst>
                    <a:ext uri="{FF2B5EF4-FFF2-40B4-BE49-F238E27FC236}">
                      <a16:creationId xmlns:a16="http://schemas.microsoft.com/office/drawing/2014/main" id="{D3F43956-B759-4E7B-B82F-39AF94EF430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77" name="Freeform 17">
                  <a:extLst>
                    <a:ext uri="{FF2B5EF4-FFF2-40B4-BE49-F238E27FC236}">
                      <a16:creationId xmlns:a16="http://schemas.microsoft.com/office/drawing/2014/main" id="{85F6DC37-3E30-4C92-95C3-BB3EE9975B6D}"/>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sp>
            <p:nvSpPr>
              <p:cNvPr id="673" name="Freeform 464">
                <a:extLst>
                  <a:ext uri="{FF2B5EF4-FFF2-40B4-BE49-F238E27FC236}">
                    <a16:creationId xmlns:a16="http://schemas.microsoft.com/office/drawing/2014/main" id="{44569F55-0BF3-4384-8461-93D58A484C3A}"/>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74" name="Picture 673">
                <a:extLst>
                  <a:ext uri="{FF2B5EF4-FFF2-40B4-BE49-F238E27FC236}">
                    <a16:creationId xmlns:a16="http://schemas.microsoft.com/office/drawing/2014/main" id="{B2CA1325-AAA2-48A8-A560-8D9527F6CE7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678" name="Group 677">
            <a:extLst>
              <a:ext uri="{FF2B5EF4-FFF2-40B4-BE49-F238E27FC236}">
                <a16:creationId xmlns:a16="http://schemas.microsoft.com/office/drawing/2014/main" id="{6360A7D8-D794-47B8-89B0-3C5E7E3150D3}"/>
              </a:ext>
            </a:extLst>
          </p:cNvPr>
          <p:cNvGrpSpPr>
            <a:grpSpLocks noChangeAspect="1"/>
          </p:cNvGrpSpPr>
          <p:nvPr/>
        </p:nvGrpSpPr>
        <p:grpSpPr>
          <a:xfrm>
            <a:off x="5341446" y="5933302"/>
            <a:ext cx="516759" cy="516759"/>
            <a:chOff x="4611866" y="1684871"/>
            <a:chExt cx="914400" cy="914400"/>
          </a:xfrm>
        </p:grpSpPr>
        <p:sp>
          <p:nvSpPr>
            <p:cNvPr id="679" name="Oval 678">
              <a:extLst>
                <a:ext uri="{FF2B5EF4-FFF2-40B4-BE49-F238E27FC236}">
                  <a16:creationId xmlns:a16="http://schemas.microsoft.com/office/drawing/2014/main" id="{AB2DF30F-E59C-4A18-BD54-99F3D927E63A}"/>
                </a:ext>
              </a:extLst>
            </p:cNvPr>
            <p:cNvSpPr>
              <a:spLocks noChangeAspect="1"/>
            </p:cNvSpPr>
            <p:nvPr/>
          </p:nvSpPr>
          <p:spPr bwMode="auto">
            <a:xfrm>
              <a:off x="4611866" y="1684871"/>
              <a:ext cx="914400" cy="914400"/>
            </a:xfrm>
            <a:prstGeom prst="ellipse">
              <a:avLst/>
            </a:prstGeom>
            <a:solidFill>
              <a:schemeClr val="bg1">
                <a:lumMod val="7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80" name="Group 679">
              <a:extLst>
                <a:ext uri="{FF2B5EF4-FFF2-40B4-BE49-F238E27FC236}">
                  <a16:creationId xmlns:a16="http://schemas.microsoft.com/office/drawing/2014/main" id="{722CE979-B201-49C7-9117-96B9DAD5E7AB}"/>
                </a:ext>
              </a:extLst>
            </p:cNvPr>
            <p:cNvGrpSpPr>
              <a:grpSpLocks noChangeAspect="1"/>
            </p:cNvGrpSpPr>
            <p:nvPr/>
          </p:nvGrpSpPr>
          <p:grpSpPr>
            <a:xfrm>
              <a:off x="4883530" y="1836335"/>
              <a:ext cx="355944" cy="611472"/>
              <a:chOff x="9002225" y="4856834"/>
              <a:chExt cx="250199" cy="429814"/>
            </a:xfrm>
          </p:grpSpPr>
          <p:grpSp>
            <p:nvGrpSpPr>
              <p:cNvPr id="681" name="Group 680">
                <a:extLst>
                  <a:ext uri="{FF2B5EF4-FFF2-40B4-BE49-F238E27FC236}">
                    <a16:creationId xmlns:a16="http://schemas.microsoft.com/office/drawing/2014/main" id="{6982158A-FB65-4FD9-8999-4D8F90A39447}"/>
                  </a:ext>
                </a:extLst>
              </p:cNvPr>
              <p:cNvGrpSpPr>
                <a:grpSpLocks noChangeAspect="1"/>
              </p:cNvGrpSpPr>
              <p:nvPr/>
            </p:nvGrpSpPr>
            <p:grpSpPr>
              <a:xfrm>
                <a:off x="9002225" y="4856834"/>
                <a:ext cx="250199" cy="429814"/>
                <a:chOff x="7170738" y="7689850"/>
                <a:chExt cx="692150" cy="1189038"/>
              </a:xfrm>
            </p:grpSpPr>
            <p:sp>
              <p:nvSpPr>
                <p:cNvPr id="683" name="Freeform 10">
                  <a:extLst>
                    <a:ext uri="{FF2B5EF4-FFF2-40B4-BE49-F238E27FC236}">
                      <a16:creationId xmlns:a16="http://schemas.microsoft.com/office/drawing/2014/main" id="{B9198C19-B6B4-4C64-96DF-C5825212225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4" name="Rectangle 11">
                  <a:extLst>
                    <a:ext uri="{FF2B5EF4-FFF2-40B4-BE49-F238E27FC236}">
                      <a16:creationId xmlns:a16="http://schemas.microsoft.com/office/drawing/2014/main" id="{C25F78C8-87D3-41C5-B567-8A6E0A29D0D9}"/>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5" name="Rectangle 12">
                  <a:extLst>
                    <a:ext uri="{FF2B5EF4-FFF2-40B4-BE49-F238E27FC236}">
                      <a16:creationId xmlns:a16="http://schemas.microsoft.com/office/drawing/2014/main" id="{FD8D78B8-31E3-444C-B345-33A1E50159E2}"/>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6" name="Freeform 13">
                  <a:extLst>
                    <a:ext uri="{FF2B5EF4-FFF2-40B4-BE49-F238E27FC236}">
                      <a16:creationId xmlns:a16="http://schemas.microsoft.com/office/drawing/2014/main" id="{1121F733-C35B-4692-90A0-48FA48C35E6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7" name="Rectangle 14">
                  <a:extLst>
                    <a:ext uri="{FF2B5EF4-FFF2-40B4-BE49-F238E27FC236}">
                      <a16:creationId xmlns:a16="http://schemas.microsoft.com/office/drawing/2014/main" id="{0D9A4F4C-35DD-471C-ACF8-D6B3324E03B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8" name="Freeform 15">
                  <a:extLst>
                    <a:ext uri="{FF2B5EF4-FFF2-40B4-BE49-F238E27FC236}">
                      <a16:creationId xmlns:a16="http://schemas.microsoft.com/office/drawing/2014/main" id="{0F0EB898-C8A0-4CF2-9DDB-65C2BF8ECAC0}"/>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sp>
              <p:nvSpPr>
                <p:cNvPr id="689" name="Freeform 17">
                  <a:extLst>
                    <a:ext uri="{FF2B5EF4-FFF2-40B4-BE49-F238E27FC236}">
                      <a16:creationId xmlns:a16="http://schemas.microsoft.com/office/drawing/2014/main" id="{89A0B4C1-1412-4AEF-AF19-B615F701DA55}"/>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ＭＳ Ｐゴシック" charset="0"/>
                    <a:cs typeface="+mn-cs"/>
                  </a:endParaRPr>
                </a:p>
              </p:txBody>
            </p:sp>
          </p:grpSp>
          <p:pic>
            <p:nvPicPr>
              <p:cNvPr id="682" name="Picture 681">
                <a:extLst>
                  <a:ext uri="{FF2B5EF4-FFF2-40B4-BE49-F238E27FC236}">
                    <a16:creationId xmlns:a16="http://schemas.microsoft.com/office/drawing/2014/main" id="{B9881E35-2C2D-48C6-9748-3768DA0906B1}"/>
                  </a:ext>
                </a:extLst>
              </p:cNvPr>
              <p:cNvPicPr>
                <a:picLocks noChangeAspect="1"/>
              </p:cNvPicPr>
              <p:nvPr/>
            </p:nvPicPr>
            <p:blipFill rotWithShape="1">
              <a:blip r:embed="rId16"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690" name="Group 689">
            <a:extLst>
              <a:ext uri="{FF2B5EF4-FFF2-40B4-BE49-F238E27FC236}">
                <a16:creationId xmlns:a16="http://schemas.microsoft.com/office/drawing/2014/main" id="{CE6E6917-4558-4AC2-B6D6-A048601F1D3B}"/>
              </a:ext>
            </a:extLst>
          </p:cNvPr>
          <p:cNvGrpSpPr>
            <a:grpSpLocks noChangeAspect="1"/>
          </p:cNvGrpSpPr>
          <p:nvPr/>
        </p:nvGrpSpPr>
        <p:grpSpPr>
          <a:xfrm>
            <a:off x="9020747" y="5134717"/>
            <a:ext cx="521208" cy="521208"/>
            <a:chOff x="5611725" y="1819976"/>
            <a:chExt cx="1124712" cy="1124712"/>
          </a:xfrm>
        </p:grpSpPr>
        <p:sp>
          <p:nvSpPr>
            <p:cNvPr id="691" name="Oval 690">
              <a:extLst>
                <a:ext uri="{FF2B5EF4-FFF2-40B4-BE49-F238E27FC236}">
                  <a16:creationId xmlns:a16="http://schemas.microsoft.com/office/drawing/2014/main" id="{08949299-FA8E-4897-8A51-84BF39166705}"/>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2" name="Picture 691">
              <a:extLst>
                <a:ext uri="{FF2B5EF4-FFF2-40B4-BE49-F238E27FC236}">
                  <a16:creationId xmlns:a16="http://schemas.microsoft.com/office/drawing/2014/main" id="{A27D03DD-F336-42F0-AA66-8FCED4E2DD63}"/>
                </a:ext>
              </a:extLst>
            </p:cNvPr>
            <p:cNvPicPr>
              <a:picLocks noChangeAspect="1"/>
            </p:cNvPicPr>
            <p:nvPr/>
          </p:nvPicPr>
          <p:blipFill>
            <a:blip r:embed="rId17"/>
            <a:stretch>
              <a:fillRect/>
            </a:stretch>
          </p:blipFill>
          <p:spPr>
            <a:xfrm>
              <a:off x="5873788" y="2082039"/>
              <a:ext cx="600586" cy="600586"/>
            </a:xfrm>
            <a:prstGeom prst="rect">
              <a:avLst/>
            </a:prstGeom>
          </p:spPr>
        </p:pic>
      </p:grpSp>
      <p:grpSp>
        <p:nvGrpSpPr>
          <p:cNvPr id="693" name="Group 692">
            <a:extLst>
              <a:ext uri="{FF2B5EF4-FFF2-40B4-BE49-F238E27FC236}">
                <a16:creationId xmlns:a16="http://schemas.microsoft.com/office/drawing/2014/main" id="{E4D5EA04-E827-4B2F-877E-911E21BCCA70}"/>
              </a:ext>
            </a:extLst>
          </p:cNvPr>
          <p:cNvGrpSpPr>
            <a:grpSpLocks noChangeAspect="1"/>
          </p:cNvGrpSpPr>
          <p:nvPr/>
        </p:nvGrpSpPr>
        <p:grpSpPr>
          <a:xfrm>
            <a:off x="4167210" y="5787979"/>
            <a:ext cx="521208" cy="521208"/>
            <a:chOff x="4047968" y="1819976"/>
            <a:chExt cx="1124712" cy="1124712"/>
          </a:xfrm>
        </p:grpSpPr>
        <p:sp>
          <p:nvSpPr>
            <p:cNvPr id="694" name="Oval 693">
              <a:extLst>
                <a:ext uri="{FF2B5EF4-FFF2-40B4-BE49-F238E27FC236}">
                  <a16:creationId xmlns:a16="http://schemas.microsoft.com/office/drawing/2014/main" id="{D271583A-8C44-4584-89B9-24D38E2465D8}"/>
                </a:ext>
              </a:extLst>
            </p:cNvPr>
            <p:cNvSpPr>
              <a:spLocks noChangeAspect="1"/>
            </p:cNvSpPr>
            <p:nvPr/>
          </p:nvSpPr>
          <p:spPr bwMode="auto">
            <a:xfrm>
              <a:off x="4047968"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695" name="Picture 694">
              <a:extLst>
                <a:ext uri="{FF2B5EF4-FFF2-40B4-BE49-F238E27FC236}">
                  <a16:creationId xmlns:a16="http://schemas.microsoft.com/office/drawing/2014/main" id="{8C0176EF-5DA5-40D0-A9E4-163D521CC30F}"/>
                </a:ext>
              </a:extLst>
            </p:cNvPr>
            <p:cNvPicPr>
              <a:picLocks noChangeAspect="1"/>
            </p:cNvPicPr>
            <p:nvPr/>
          </p:nvPicPr>
          <p:blipFill>
            <a:blip r:embed="rId18"/>
            <a:stretch>
              <a:fillRect/>
            </a:stretch>
          </p:blipFill>
          <p:spPr>
            <a:xfrm>
              <a:off x="4310031" y="2082039"/>
              <a:ext cx="600586" cy="600586"/>
            </a:xfrm>
            <a:prstGeom prst="rect">
              <a:avLst/>
            </a:prstGeom>
          </p:spPr>
        </p:pic>
      </p:grpSp>
      <p:grpSp>
        <p:nvGrpSpPr>
          <p:cNvPr id="699" name="Group 698">
            <a:extLst>
              <a:ext uri="{FF2B5EF4-FFF2-40B4-BE49-F238E27FC236}">
                <a16:creationId xmlns:a16="http://schemas.microsoft.com/office/drawing/2014/main" id="{8866C5F0-848F-4C74-B502-3F4E12C45BE8}"/>
              </a:ext>
            </a:extLst>
          </p:cNvPr>
          <p:cNvGrpSpPr>
            <a:grpSpLocks noChangeAspect="1"/>
          </p:cNvGrpSpPr>
          <p:nvPr/>
        </p:nvGrpSpPr>
        <p:grpSpPr>
          <a:xfrm>
            <a:off x="10130496" y="4440665"/>
            <a:ext cx="521208" cy="521208"/>
            <a:chOff x="7259412" y="1819976"/>
            <a:chExt cx="1124712" cy="1124712"/>
          </a:xfrm>
        </p:grpSpPr>
        <p:sp>
          <p:nvSpPr>
            <p:cNvPr id="700" name="Oval 699">
              <a:extLst>
                <a:ext uri="{FF2B5EF4-FFF2-40B4-BE49-F238E27FC236}">
                  <a16:creationId xmlns:a16="http://schemas.microsoft.com/office/drawing/2014/main" id="{DD4835D9-C38E-40AC-B4EB-7ED61AB6FB0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1" name="Picture 700">
              <a:extLst>
                <a:ext uri="{FF2B5EF4-FFF2-40B4-BE49-F238E27FC236}">
                  <a16:creationId xmlns:a16="http://schemas.microsoft.com/office/drawing/2014/main" id="{B0BA1C40-2095-4CF3-B650-93C073BFFF0E}"/>
                </a:ext>
              </a:extLst>
            </p:cNvPr>
            <p:cNvPicPr>
              <a:picLocks noChangeAspect="1"/>
            </p:cNvPicPr>
            <p:nvPr/>
          </p:nvPicPr>
          <p:blipFill>
            <a:blip r:embed="rId19"/>
            <a:stretch>
              <a:fillRect/>
            </a:stretch>
          </p:blipFill>
          <p:spPr>
            <a:xfrm>
              <a:off x="7521475" y="2082039"/>
              <a:ext cx="600586" cy="600586"/>
            </a:xfrm>
            <a:prstGeom prst="rect">
              <a:avLst/>
            </a:prstGeom>
          </p:spPr>
        </p:pic>
      </p:grpSp>
      <p:grpSp>
        <p:nvGrpSpPr>
          <p:cNvPr id="702" name="Group 701">
            <a:extLst>
              <a:ext uri="{FF2B5EF4-FFF2-40B4-BE49-F238E27FC236}">
                <a16:creationId xmlns:a16="http://schemas.microsoft.com/office/drawing/2014/main" id="{147DCA37-7B92-4EC2-A52E-A15E61D70B9C}"/>
              </a:ext>
            </a:extLst>
          </p:cNvPr>
          <p:cNvGrpSpPr>
            <a:grpSpLocks noChangeAspect="1"/>
          </p:cNvGrpSpPr>
          <p:nvPr/>
        </p:nvGrpSpPr>
        <p:grpSpPr>
          <a:xfrm>
            <a:off x="9948244" y="3852761"/>
            <a:ext cx="521208" cy="521208"/>
            <a:chOff x="6951491" y="3785715"/>
            <a:chExt cx="1124712" cy="1124712"/>
          </a:xfrm>
        </p:grpSpPr>
        <p:sp>
          <p:nvSpPr>
            <p:cNvPr id="703" name="Oval 702">
              <a:extLst>
                <a:ext uri="{FF2B5EF4-FFF2-40B4-BE49-F238E27FC236}">
                  <a16:creationId xmlns:a16="http://schemas.microsoft.com/office/drawing/2014/main" id="{EAA7C33D-9AE2-4F43-85D3-E342283BEB15}"/>
                </a:ext>
              </a:extLst>
            </p:cNvPr>
            <p:cNvSpPr>
              <a:spLocks noChangeAspect="1"/>
            </p:cNvSpPr>
            <p:nvPr/>
          </p:nvSpPr>
          <p:spPr bwMode="auto">
            <a:xfrm rot="20191203">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04" name="Picture 703">
              <a:extLst>
                <a:ext uri="{FF2B5EF4-FFF2-40B4-BE49-F238E27FC236}">
                  <a16:creationId xmlns:a16="http://schemas.microsoft.com/office/drawing/2014/main" id="{1D569D81-278F-423D-BC37-6899943A987E}"/>
                </a:ext>
              </a:extLst>
            </p:cNvPr>
            <p:cNvPicPr>
              <a:picLocks noChangeAspect="1"/>
            </p:cNvPicPr>
            <p:nvPr/>
          </p:nvPicPr>
          <p:blipFill>
            <a:blip r:embed="rId20"/>
            <a:stretch>
              <a:fillRect/>
            </a:stretch>
          </p:blipFill>
          <p:spPr>
            <a:xfrm>
              <a:off x="7213554" y="4047778"/>
              <a:ext cx="600586" cy="600586"/>
            </a:xfrm>
            <a:prstGeom prst="rect">
              <a:avLst/>
            </a:prstGeom>
          </p:spPr>
        </p:pic>
      </p:grpSp>
      <p:sp>
        <p:nvSpPr>
          <p:cNvPr id="706" name="Oval 705">
            <a:extLst>
              <a:ext uri="{FF2B5EF4-FFF2-40B4-BE49-F238E27FC236}">
                <a16:creationId xmlns:a16="http://schemas.microsoft.com/office/drawing/2014/main" id="{0A149F7B-A720-40C4-B201-B392963DF295}"/>
              </a:ext>
            </a:extLst>
          </p:cNvPr>
          <p:cNvSpPr>
            <a:spLocks noChangeAspect="1"/>
          </p:cNvSpPr>
          <p:nvPr/>
        </p:nvSpPr>
        <p:spPr bwMode="auto">
          <a:xfrm>
            <a:off x="9511305" y="4775952"/>
            <a:ext cx="521208" cy="521208"/>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44" name="Oval 743">
            <a:extLst>
              <a:ext uri="{FF2B5EF4-FFF2-40B4-BE49-F238E27FC236}">
                <a16:creationId xmlns:a16="http://schemas.microsoft.com/office/drawing/2014/main" id="{FB9DF230-7B7D-459E-9837-7E4A3BECF492}"/>
              </a:ext>
            </a:extLst>
          </p:cNvPr>
          <p:cNvSpPr/>
          <p:nvPr/>
        </p:nvSpPr>
        <p:spPr bwMode="auto">
          <a:xfrm>
            <a:off x="5820939" y="1132488"/>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cxnSp>
        <p:nvCxnSpPr>
          <p:cNvPr id="756" name="Straight Connector 755">
            <a:extLst>
              <a:ext uri="{FF2B5EF4-FFF2-40B4-BE49-F238E27FC236}">
                <a16:creationId xmlns:a16="http://schemas.microsoft.com/office/drawing/2014/main" id="{74044ADC-3979-46AC-9D64-BEDB4F8D84DF}"/>
              </a:ext>
            </a:extLst>
          </p:cNvPr>
          <p:cNvCxnSpPr>
            <a:cxnSpLocks/>
          </p:cNvCxnSpPr>
          <p:nvPr/>
        </p:nvCxnSpPr>
        <p:spPr>
          <a:xfrm>
            <a:off x="4188775" y="1987002"/>
            <a:ext cx="1829176" cy="15959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BEE91C0A-4F2A-45BA-8711-CD531A861FF7}"/>
              </a:ext>
            </a:extLst>
          </p:cNvPr>
          <p:cNvCxnSpPr>
            <a:cxnSpLocks/>
            <a:stCxn id="654" idx="5"/>
          </p:cNvCxnSpPr>
          <p:nvPr/>
        </p:nvCxnSpPr>
        <p:spPr>
          <a:xfrm>
            <a:off x="3682150" y="1920902"/>
            <a:ext cx="2335801" cy="166206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8" name="Straight Connector 757">
            <a:extLst>
              <a:ext uri="{FF2B5EF4-FFF2-40B4-BE49-F238E27FC236}">
                <a16:creationId xmlns:a16="http://schemas.microsoft.com/office/drawing/2014/main" id="{A07E08B5-114C-4325-84F9-3D825023A712}"/>
              </a:ext>
            </a:extLst>
          </p:cNvPr>
          <p:cNvCxnSpPr>
            <a:cxnSpLocks/>
            <a:stCxn id="660" idx="5"/>
          </p:cNvCxnSpPr>
          <p:nvPr/>
        </p:nvCxnSpPr>
        <p:spPr>
          <a:xfrm>
            <a:off x="3352264" y="2315717"/>
            <a:ext cx="2665687" cy="126724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FF6E3DC8-62D9-46A7-ADD8-34F1953460CC}"/>
              </a:ext>
            </a:extLst>
          </p:cNvPr>
          <p:cNvCxnSpPr>
            <a:cxnSpLocks/>
          </p:cNvCxnSpPr>
          <p:nvPr/>
        </p:nvCxnSpPr>
        <p:spPr>
          <a:xfrm>
            <a:off x="2849128" y="2457756"/>
            <a:ext cx="3155432" cy="1157535"/>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8D2C12DE-D5FF-4105-A7D3-121867B780D2}"/>
              </a:ext>
            </a:extLst>
          </p:cNvPr>
          <p:cNvCxnSpPr>
            <a:cxnSpLocks/>
            <a:stCxn id="300" idx="6"/>
          </p:cNvCxnSpPr>
          <p:nvPr/>
        </p:nvCxnSpPr>
        <p:spPr>
          <a:xfrm>
            <a:off x="2571840" y="2767355"/>
            <a:ext cx="3432720" cy="84793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1" name="Straight Connector 760">
            <a:extLst>
              <a:ext uri="{FF2B5EF4-FFF2-40B4-BE49-F238E27FC236}">
                <a16:creationId xmlns:a16="http://schemas.microsoft.com/office/drawing/2014/main" id="{6960B315-970C-4DB1-9F7D-C4B557E181DC}"/>
              </a:ext>
            </a:extLst>
          </p:cNvPr>
          <p:cNvCxnSpPr>
            <a:cxnSpLocks/>
          </p:cNvCxnSpPr>
          <p:nvPr/>
        </p:nvCxnSpPr>
        <p:spPr>
          <a:xfrm>
            <a:off x="2038506" y="3108311"/>
            <a:ext cx="3966054" cy="50698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4D02F6C6-024E-4FEE-9E3B-A66ECFFC39FD}"/>
              </a:ext>
            </a:extLst>
          </p:cNvPr>
          <p:cNvCxnSpPr>
            <a:cxnSpLocks/>
            <a:stCxn id="294" idx="6"/>
          </p:cNvCxnSpPr>
          <p:nvPr/>
        </p:nvCxnSpPr>
        <p:spPr>
          <a:xfrm>
            <a:off x="2368806" y="3613997"/>
            <a:ext cx="3635754" cy="129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3" name="Straight Connector 762">
            <a:extLst>
              <a:ext uri="{FF2B5EF4-FFF2-40B4-BE49-F238E27FC236}">
                <a16:creationId xmlns:a16="http://schemas.microsoft.com/office/drawing/2014/main" id="{8F062139-3EDA-4026-829D-C739C185B5C6}"/>
              </a:ext>
            </a:extLst>
          </p:cNvPr>
          <p:cNvCxnSpPr>
            <a:cxnSpLocks/>
            <a:stCxn id="290" idx="6"/>
          </p:cNvCxnSpPr>
          <p:nvPr/>
        </p:nvCxnSpPr>
        <p:spPr>
          <a:xfrm flipV="1">
            <a:off x="2106540" y="3615291"/>
            <a:ext cx="3898020" cy="5418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4" name="Straight Connector 763">
            <a:extLst>
              <a:ext uri="{FF2B5EF4-FFF2-40B4-BE49-F238E27FC236}">
                <a16:creationId xmlns:a16="http://schemas.microsoft.com/office/drawing/2014/main" id="{0A51B93D-CE26-4ED4-8D24-521B67007650}"/>
              </a:ext>
            </a:extLst>
          </p:cNvPr>
          <p:cNvCxnSpPr>
            <a:cxnSpLocks/>
          </p:cNvCxnSpPr>
          <p:nvPr/>
        </p:nvCxnSpPr>
        <p:spPr>
          <a:xfrm flipV="1">
            <a:off x="2590531" y="3647620"/>
            <a:ext cx="3427420" cy="79444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C9BFAB88-6E6E-48C8-B24F-1C7B6DC4B7F2}"/>
              </a:ext>
            </a:extLst>
          </p:cNvPr>
          <p:cNvCxnSpPr>
            <a:cxnSpLocks/>
          </p:cNvCxnSpPr>
          <p:nvPr/>
        </p:nvCxnSpPr>
        <p:spPr>
          <a:xfrm flipV="1">
            <a:off x="2578755" y="3647620"/>
            <a:ext cx="3439196" cy="119149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6" name="Straight Connector 765">
            <a:extLst>
              <a:ext uri="{FF2B5EF4-FFF2-40B4-BE49-F238E27FC236}">
                <a16:creationId xmlns:a16="http://schemas.microsoft.com/office/drawing/2014/main" id="{D4032C51-3AEC-4441-B786-D29543867912}"/>
              </a:ext>
            </a:extLst>
          </p:cNvPr>
          <p:cNvCxnSpPr>
            <a:cxnSpLocks/>
          </p:cNvCxnSpPr>
          <p:nvPr/>
        </p:nvCxnSpPr>
        <p:spPr>
          <a:xfrm flipV="1">
            <a:off x="3208547" y="3647620"/>
            <a:ext cx="2809404" cy="134123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7" name="Straight Connector 766">
            <a:extLst>
              <a:ext uri="{FF2B5EF4-FFF2-40B4-BE49-F238E27FC236}">
                <a16:creationId xmlns:a16="http://schemas.microsoft.com/office/drawing/2014/main" id="{7877FCDF-DDC8-4396-959F-18223BE9DD4C}"/>
              </a:ext>
            </a:extLst>
          </p:cNvPr>
          <p:cNvCxnSpPr>
            <a:cxnSpLocks/>
          </p:cNvCxnSpPr>
          <p:nvPr/>
        </p:nvCxnSpPr>
        <p:spPr>
          <a:xfrm flipV="1">
            <a:off x="3659458" y="3647620"/>
            <a:ext cx="2358493" cy="178020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E0B81D4C-ABB1-413E-BE6B-FA03156D4533}"/>
              </a:ext>
            </a:extLst>
          </p:cNvPr>
          <p:cNvCxnSpPr>
            <a:cxnSpLocks/>
          </p:cNvCxnSpPr>
          <p:nvPr/>
        </p:nvCxnSpPr>
        <p:spPr>
          <a:xfrm flipV="1">
            <a:off x="4158225" y="3661011"/>
            <a:ext cx="1892055" cy="169367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9" name="Straight Connector 768">
            <a:extLst>
              <a:ext uri="{FF2B5EF4-FFF2-40B4-BE49-F238E27FC236}">
                <a16:creationId xmlns:a16="http://schemas.microsoft.com/office/drawing/2014/main" id="{6A400C7F-9572-4BC9-99CD-8D6307F93AAB}"/>
              </a:ext>
            </a:extLst>
          </p:cNvPr>
          <p:cNvCxnSpPr>
            <a:cxnSpLocks/>
            <a:stCxn id="651" idx="5"/>
          </p:cNvCxnSpPr>
          <p:nvPr/>
        </p:nvCxnSpPr>
        <p:spPr>
          <a:xfrm>
            <a:off x="4709808" y="1672311"/>
            <a:ext cx="1308143" cy="19106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0" name="Straight Connector 769">
            <a:extLst>
              <a:ext uri="{FF2B5EF4-FFF2-40B4-BE49-F238E27FC236}">
                <a16:creationId xmlns:a16="http://schemas.microsoft.com/office/drawing/2014/main" id="{D3F0D532-83A1-42CB-B4AF-4B286C50FB67}"/>
              </a:ext>
            </a:extLst>
          </p:cNvPr>
          <p:cNvCxnSpPr>
            <a:cxnSpLocks/>
          </p:cNvCxnSpPr>
          <p:nvPr/>
        </p:nvCxnSpPr>
        <p:spPr>
          <a:xfrm>
            <a:off x="5140283" y="1778567"/>
            <a:ext cx="887464" cy="159205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A4877284-8786-4449-A0CF-5C04F425C56E}"/>
              </a:ext>
            </a:extLst>
          </p:cNvPr>
          <p:cNvCxnSpPr>
            <a:cxnSpLocks/>
          </p:cNvCxnSpPr>
          <p:nvPr/>
        </p:nvCxnSpPr>
        <p:spPr>
          <a:xfrm>
            <a:off x="5598289" y="1552949"/>
            <a:ext cx="451991" cy="2016622"/>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2" name="Straight Connector 771">
            <a:extLst>
              <a:ext uri="{FF2B5EF4-FFF2-40B4-BE49-F238E27FC236}">
                <a16:creationId xmlns:a16="http://schemas.microsoft.com/office/drawing/2014/main" id="{FC97497D-561B-4BE2-8543-B8BCD7CC8D25}"/>
              </a:ext>
            </a:extLst>
          </p:cNvPr>
          <p:cNvCxnSpPr>
            <a:cxnSpLocks/>
            <a:stCxn id="744" idx="4"/>
          </p:cNvCxnSpPr>
          <p:nvPr/>
        </p:nvCxnSpPr>
        <p:spPr>
          <a:xfrm>
            <a:off x="6049539" y="1589688"/>
            <a:ext cx="741" cy="197988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3" name="Straight Connector 772">
            <a:extLst>
              <a:ext uri="{FF2B5EF4-FFF2-40B4-BE49-F238E27FC236}">
                <a16:creationId xmlns:a16="http://schemas.microsoft.com/office/drawing/2014/main" id="{899AC747-B81A-4059-B00D-2F60BFF5B724}"/>
              </a:ext>
            </a:extLst>
          </p:cNvPr>
          <p:cNvCxnSpPr>
            <a:cxnSpLocks/>
            <a:stCxn id="310" idx="2"/>
          </p:cNvCxnSpPr>
          <p:nvPr/>
        </p:nvCxnSpPr>
        <p:spPr>
          <a:xfrm flipH="1">
            <a:off x="6050280" y="1406207"/>
            <a:ext cx="558395" cy="21633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4" name="Straight Connector 773">
            <a:extLst>
              <a:ext uri="{FF2B5EF4-FFF2-40B4-BE49-F238E27FC236}">
                <a16:creationId xmlns:a16="http://schemas.microsoft.com/office/drawing/2014/main" id="{FFB91CF2-E52C-415B-8D3A-C8819AB981CC}"/>
              </a:ext>
            </a:extLst>
          </p:cNvPr>
          <p:cNvCxnSpPr>
            <a:cxnSpLocks/>
            <a:stCxn id="608" idx="3"/>
          </p:cNvCxnSpPr>
          <p:nvPr/>
        </p:nvCxnSpPr>
        <p:spPr>
          <a:xfrm flipH="1">
            <a:off x="6050280" y="1692247"/>
            <a:ext cx="837426" cy="187732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6" name="Straight Connector 775">
            <a:extLst>
              <a:ext uri="{FF2B5EF4-FFF2-40B4-BE49-F238E27FC236}">
                <a16:creationId xmlns:a16="http://schemas.microsoft.com/office/drawing/2014/main" id="{8D5BA4B6-DB80-494E-BA87-4EECF83A605D}"/>
              </a:ext>
            </a:extLst>
          </p:cNvPr>
          <p:cNvCxnSpPr>
            <a:cxnSpLocks/>
            <a:stCxn id="598" idx="3"/>
          </p:cNvCxnSpPr>
          <p:nvPr/>
        </p:nvCxnSpPr>
        <p:spPr>
          <a:xfrm flipH="1">
            <a:off x="6082609" y="1787852"/>
            <a:ext cx="1508084" cy="179511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7" name="Straight Connector 776">
            <a:extLst>
              <a:ext uri="{FF2B5EF4-FFF2-40B4-BE49-F238E27FC236}">
                <a16:creationId xmlns:a16="http://schemas.microsoft.com/office/drawing/2014/main" id="{23798BA6-F3FA-4C52-98B9-EC1B5D1762DF}"/>
              </a:ext>
            </a:extLst>
          </p:cNvPr>
          <p:cNvCxnSpPr>
            <a:cxnSpLocks/>
          </p:cNvCxnSpPr>
          <p:nvPr/>
        </p:nvCxnSpPr>
        <p:spPr>
          <a:xfrm flipH="1">
            <a:off x="6082609" y="1764904"/>
            <a:ext cx="2230715" cy="181805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8" name="Straight Connector 777">
            <a:extLst>
              <a:ext uri="{FF2B5EF4-FFF2-40B4-BE49-F238E27FC236}">
                <a16:creationId xmlns:a16="http://schemas.microsoft.com/office/drawing/2014/main" id="{90667E1F-32FF-4B7B-842C-E1D7C9F99066}"/>
              </a:ext>
            </a:extLst>
          </p:cNvPr>
          <p:cNvCxnSpPr>
            <a:cxnSpLocks/>
            <a:stCxn id="619" idx="3"/>
          </p:cNvCxnSpPr>
          <p:nvPr/>
        </p:nvCxnSpPr>
        <p:spPr>
          <a:xfrm flipH="1">
            <a:off x="6082609" y="2233798"/>
            <a:ext cx="2511931" cy="134916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F9FAA540-6301-44AA-833A-32ADE894A8B5}"/>
              </a:ext>
            </a:extLst>
          </p:cNvPr>
          <p:cNvCxnSpPr>
            <a:cxnSpLocks/>
            <a:stCxn id="614" idx="3"/>
          </p:cNvCxnSpPr>
          <p:nvPr/>
        </p:nvCxnSpPr>
        <p:spPr>
          <a:xfrm flipH="1">
            <a:off x="6082609" y="2413281"/>
            <a:ext cx="3018141" cy="11696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0" name="Straight Connector 779">
            <a:extLst>
              <a:ext uri="{FF2B5EF4-FFF2-40B4-BE49-F238E27FC236}">
                <a16:creationId xmlns:a16="http://schemas.microsoft.com/office/drawing/2014/main" id="{495F5C82-9AFE-4E59-9D18-800FB678864C}"/>
              </a:ext>
            </a:extLst>
          </p:cNvPr>
          <p:cNvCxnSpPr>
            <a:cxnSpLocks/>
            <a:stCxn id="603" idx="2"/>
          </p:cNvCxnSpPr>
          <p:nvPr/>
        </p:nvCxnSpPr>
        <p:spPr>
          <a:xfrm flipH="1">
            <a:off x="6096000" y="2648210"/>
            <a:ext cx="3294720" cy="96708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1" name="Straight Connector 780">
            <a:extLst>
              <a:ext uri="{FF2B5EF4-FFF2-40B4-BE49-F238E27FC236}">
                <a16:creationId xmlns:a16="http://schemas.microsoft.com/office/drawing/2014/main" id="{3BDC6DCD-2061-48DB-B875-F57DFDF6607D}"/>
              </a:ext>
            </a:extLst>
          </p:cNvPr>
          <p:cNvCxnSpPr>
            <a:cxnSpLocks/>
            <a:stCxn id="593" idx="2"/>
          </p:cNvCxnSpPr>
          <p:nvPr/>
        </p:nvCxnSpPr>
        <p:spPr>
          <a:xfrm flipH="1">
            <a:off x="6096000" y="2989540"/>
            <a:ext cx="3745663" cy="62575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E1F6FCF9-3068-4A2D-B786-1B7D7BB73836}"/>
              </a:ext>
            </a:extLst>
          </p:cNvPr>
          <p:cNvCxnSpPr>
            <a:cxnSpLocks/>
            <a:stCxn id="306" idx="1"/>
          </p:cNvCxnSpPr>
          <p:nvPr/>
        </p:nvCxnSpPr>
        <p:spPr>
          <a:xfrm flipH="1">
            <a:off x="6096000" y="3590163"/>
            <a:ext cx="3762987" cy="251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3" name="Straight Connector 782">
            <a:extLst>
              <a:ext uri="{FF2B5EF4-FFF2-40B4-BE49-F238E27FC236}">
                <a16:creationId xmlns:a16="http://schemas.microsoft.com/office/drawing/2014/main" id="{675A10E4-992E-4946-B446-B317710E517A}"/>
              </a:ext>
            </a:extLst>
          </p:cNvPr>
          <p:cNvCxnSpPr>
            <a:cxnSpLocks/>
            <a:stCxn id="703" idx="1"/>
          </p:cNvCxnSpPr>
          <p:nvPr/>
        </p:nvCxnSpPr>
        <p:spPr>
          <a:xfrm flipH="1" flipV="1">
            <a:off x="6082609" y="3647620"/>
            <a:ext cx="3883802" cy="37014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4" name="Straight Connector 783">
            <a:extLst>
              <a:ext uri="{FF2B5EF4-FFF2-40B4-BE49-F238E27FC236}">
                <a16:creationId xmlns:a16="http://schemas.microsoft.com/office/drawing/2014/main" id="{3AC97455-B8BE-4381-B7E8-961D57DB688F}"/>
              </a:ext>
            </a:extLst>
          </p:cNvPr>
          <p:cNvCxnSpPr>
            <a:cxnSpLocks/>
            <a:stCxn id="700" idx="2"/>
          </p:cNvCxnSpPr>
          <p:nvPr/>
        </p:nvCxnSpPr>
        <p:spPr>
          <a:xfrm flipH="1" flipV="1">
            <a:off x="6082609" y="3647620"/>
            <a:ext cx="4047887" cy="105364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D6EF974-8228-4DEB-A822-D57735982F12}"/>
              </a:ext>
            </a:extLst>
          </p:cNvPr>
          <p:cNvCxnSpPr>
            <a:cxnSpLocks/>
            <a:stCxn id="706" idx="1"/>
          </p:cNvCxnSpPr>
          <p:nvPr/>
        </p:nvCxnSpPr>
        <p:spPr>
          <a:xfrm flipH="1" flipV="1">
            <a:off x="6082609" y="3647620"/>
            <a:ext cx="3505025" cy="120466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6" name="Straight Connector 785">
            <a:extLst>
              <a:ext uri="{FF2B5EF4-FFF2-40B4-BE49-F238E27FC236}">
                <a16:creationId xmlns:a16="http://schemas.microsoft.com/office/drawing/2014/main" id="{990D6DEB-039F-4A21-8FB8-D1F16500324D}"/>
              </a:ext>
            </a:extLst>
          </p:cNvPr>
          <p:cNvCxnSpPr>
            <a:cxnSpLocks/>
          </p:cNvCxnSpPr>
          <p:nvPr/>
        </p:nvCxnSpPr>
        <p:spPr>
          <a:xfrm flipH="1" flipV="1">
            <a:off x="6082609" y="3647620"/>
            <a:ext cx="2485964" cy="179242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7" name="Straight Connector 786">
            <a:extLst>
              <a:ext uri="{FF2B5EF4-FFF2-40B4-BE49-F238E27FC236}">
                <a16:creationId xmlns:a16="http://schemas.microsoft.com/office/drawing/2014/main" id="{2F41B788-7786-4E58-8603-73EFC7EC61A7}"/>
              </a:ext>
            </a:extLst>
          </p:cNvPr>
          <p:cNvCxnSpPr>
            <a:cxnSpLocks/>
            <a:stCxn id="694" idx="0"/>
          </p:cNvCxnSpPr>
          <p:nvPr/>
        </p:nvCxnSpPr>
        <p:spPr>
          <a:xfrm flipV="1">
            <a:off x="4427814" y="3661011"/>
            <a:ext cx="1622466" cy="212696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32D17BB2-49CA-4DC6-87A3-0017B39FEFC2}"/>
              </a:ext>
            </a:extLst>
          </p:cNvPr>
          <p:cNvCxnSpPr>
            <a:cxnSpLocks/>
            <a:stCxn id="642" idx="0"/>
          </p:cNvCxnSpPr>
          <p:nvPr/>
        </p:nvCxnSpPr>
        <p:spPr>
          <a:xfrm flipV="1">
            <a:off x="5048134" y="3661011"/>
            <a:ext cx="1002146" cy="2054463"/>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9" name="Straight Connector 788">
            <a:extLst>
              <a:ext uri="{FF2B5EF4-FFF2-40B4-BE49-F238E27FC236}">
                <a16:creationId xmlns:a16="http://schemas.microsoft.com/office/drawing/2014/main" id="{9400E948-1398-41E8-B34B-DCE03F38112E}"/>
              </a:ext>
            </a:extLst>
          </p:cNvPr>
          <p:cNvCxnSpPr>
            <a:cxnSpLocks/>
          </p:cNvCxnSpPr>
          <p:nvPr/>
        </p:nvCxnSpPr>
        <p:spPr>
          <a:xfrm flipV="1">
            <a:off x="5599826" y="3661011"/>
            <a:ext cx="450454" cy="2272291"/>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0" name="Straight Connector 789">
            <a:extLst>
              <a:ext uri="{FF2B5EF4-FFF2-40B4-BE49-F238E27FC236}">
                <a16:creationId xmlns:a16="http://schemas.microsoft.com/office/drawing/2014/main" id="{E40CB625-CF87-48B7-8F73-065D0F39AD76}"/>
              </a:ext>
            </a:extLst>
          </p:cNvPr>
          <p:cNvCxnSpPr>
            <a:cxnSpLocks/>
            <a:stCxn id="625" idx="0"/>
          </p:cNvCxnSpPr>
          <p:nvPr/>
        </p:nvCxnSpPr>
        <p:spPr>
          <a:xfrm flipH="1" flipV="1">
            <a:off x="6050280" y="3661011"/>
            <a:ext cx="95757" cy="208051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604C2916-EE68-4ED8-8605-22FC10D4A7DF}"/>
              </a:ext>
            </a:extLst>
          </p:cNvPr>
          <p:cNvCxnSpPr>
            <a:cxnSpLocks/>
          </p:cNvCxnSpPr>
          <p:nvPr/>
        </p:nvCxnSpPr>
        <p:spPr>
          <a:xfrm flipH="1" flipV="1">
            <a:off x="6050280" y="3661011"/>
            <a:ext cx="652911" cy="2265946"/>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2" name="Straight Connector 791">
            <a:extLst>
              <a:ext uri="{FF2B5EF4-FFF2-40B4-BE49-F238E27FC236}">
                <a16:creationId xmlns:a16="http://schemas.microsoft.com/office/drawing/2014/main" id="{18F23DB1-24CF-40B6-9840-9AE1FEF5532A}"/>
              </a:ext>
            </a:extLst>
          </p:cNvPr>
          <p:cNvCxnSpPr>
            <a:cxnSpLocks/>
          </p:cNvCxnSpPr>
          <p:nvPr/>
        </p:nvCxnSpPr>
        <p:spPr>
          <a:xfrm flipH="1" flipV="1">
            <a:off x="6082609" y="3647620"/>
            <a:ext cx="1045467" cy="1902544"/>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3" name="Straight Connector 792">
            <a:extLst>
              <a:ext uri="{FF2B5EF4-FFF2-40B4-BE49-F238E27FC236}">
                <a16:creationId xmlns:a16="http://schemas.microsoft.com/office/drawing/2014/main" id="{D7DB469A-A2C1-4E6F-951A-E486C42FFD7A}"/>
              </a:ext>
            </a:extLst>
          </p:cNvPr>
          <p:cNvCxnSpPr>
            <a:cxnSpLocks/>
          </p:cNvCxnSpPr>
          <p:nvPr/>
        </p:nvCxnSpPr>
        <p:spPr>
          <a:xfrm flipH="1" flipV="1">
            <a:off x="6082609" y="3647620"/>
            <a:ext cx="1584926" cy="2082959"/>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9250583-FE6C-4A4D-A16B-DBF4D5FAE1E9}"/>
              </a:ext>
            </a:extLst>
          </p:cNvPr>
          <p:cNvCxnSpPr>
            <a:cxnSpLocks/>
          </p:cNvCxnSpPr>
          <p:nvPr/>
        </p:nvCxnSpPr>
        <p:spPr>
          <a:xfrm flipH="1" flipV="1">
            <a:off x="6082609" y="3647620"/>
            <a:ext cx="1910260" cy="1887598"/>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95" name="Group 794">
            <a:extLst>
              <a:ext uri="{FF2B5EF4-FFF2-40B4-BE49-F238E27FC236}">
                <a16:creationId xmlns:a16="http://schemas.microsoft.com/office/drawing/2014/main" id="{C051C629-7CC6-4BB4-B8F5-77584A8570C7}"/>
              </a:ext>
            </a:extLst>
          </p:cNvPr>
          <p:cNvGrpSpPr/>
          <p:nvPr/>
        </p:nvGrpSpPr>
        <p:grpSpPr>
          <a:xfrm>
            <a:off x="4976161" y="2689217"/>
            <a:ext cx="2167940" cy="1730640"/>
            <a:chOff x="6066724" y="2662016"/>
            <a:chExt cx="2167940" cy="1730640"/>
          </a:xfrm>
        </p:grpSpPr>
        <p:sp useBgFill="1">
          <p:nvSpPr>
            <p:cNvPr id="796" name="Flowchart: Extract 795">
              <a:extLst>
                <a:ext uri="{FF2B5EF4-FFF2-40B4-BE49-F238E27FC236}">
                  <a16:creationId xmlns:a16="http://schemas.microsoft.com/office/drawing/2014/main" id="{9A4CBC2D-54AD-452D-852E-3EC0026B935F}"/>
                </a:ext>
              </a:extLst>
            </p:cNvPr>
            <p:cNvSpPr/>
            <p:nvPr/>
          </p:nvSpPr>
          <p:spPr bwMode="auto">
            <a:xfrm>
              <a:off x="6066724" y="2662016"/>
              <a:ext cx="2167940" cy="1730640"/>
            </a:xfrm>
            <a:prstGeom prst="flowChartExtra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797" name="Group 796">
              <a:extLst>
                <a:ext uri="{FF2B5EF4-FFF2-40B4-BE49-F238E27FC236}">
                  <a16:creationId xmlns:a16="http://schemas.microsoft.com/office/drawing/2014/main" id="{D7C27214-23F8-4792-8BF4-0D22794B3E81}"/>
                </a:ext>
              </a:extLst>
            </p:cNvPr>
            <p:cNvGrpSpPr/>
            <p:nvPr/>
          </p:nvGrpSpPr>
          <p:grpSpPr>
            <a:xfrm>
              <a:off x="6449492" y="2922661"/>
              <a:ext cx="1541462" cy="1314852"/>
              <a:chOff x="270385" y="5374758"/>
              <a:chExt cx="1165996" cy="994584"/>
            </a:xfrm>
          </p:grpSpPr>
          <p:grpSp>
            <p:nvGrpSpPr>
              <p:cNvPr id="798" name="Group 797">
                <a:extLst>
                  <a:ext uri="{FF2B5EF4-FFF2-40B4-BE49-F238E27FC236}">
                    <a16:creationId xmlns:a16="http://schemas.microsoft.com/office/drawing/2014/main" id="{5B141811-FFCC-4CE4-8F22-B7C9747BE11C}"/>
                  </a:ext>
                </a:extLst>
              </p:cNvPr>
              <p:cNvGrpSpPr/>
              <p:nvPr/>
            </p:nvGrpSpPr>
            <p:grpSpPr>
              <a:xfrm>
                <a:off x="580349" y="5738380"/>
                <a:ext cx="504579" cy="551512"/>
                <a:chOff x="2115104" y="3006725"/>
                <a:chExt cx="1191985" cy="1302858"/>
              </a:xfrm>
            </p:grpSpPr>
            <p:cxnSp>
              <p:nvCxnSpPr>
                <p:cNvPr id="822" name="Straight Connector 821">
                  <a:extLst>
                    <a:ext uri="{FF2B5EF4-FFF2-40B4-BE49-F238E27FC236}">
                      <a16:creationId xmlns:a16="http://schemas.microsoft.com/office/drawing/2014/main" id="{05B64D12-4A1E-4B37-8382-1BC18F771A1B}"/>
                    </a:ext>
                  </a:extLst>
                </p:cNvPr>
                <p:cNvCxnSpPr>
                  <a:cxnSpLocks/>
                </p:cNvCxnSpPr>
                <p:nvPr/>
              </p:nvCxnSpPr>
              <p:spPr>
                <a:xfrm flipV="1">
                  <a:off x="2115104" y="3006725"/>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C8B02E86-170A-4CAF-B429-9BFFE166F82E}"/>
                    </a:ext>
                  </a:extLst>
                </p:cNvPr>
                <p:cNvCxnSpPr>
                  <a:cxnSpLocks/>
                </p:cNvCxnSpPr>
                <p:nvPr/>
              </p:nvCxnSpPr>
              <p:spPr>
                <a:xfrm>
                  <a:off x="2336096" y="4309583"/>
                  <a:ext cx="742467"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CDD423B3-D9F1-45F7-AA61-61F3C19EA04A}"/>
                    </a:ext>
                  </a:extLst>
                </p:cNvPr>
                <p:cNvCxnSpPr>
                  <a:cxnSpLocks/>
                </p:cNvCxnSpPr>
                <p:nvPr/>
              </p:nvCxnSpPr>
              <p:spPr>
                <a:xfrm flipH="1" flipV="1">
                  <a:off x="3013629" y="3021150"/>
                  <a:ext cx="293460" cy="554355"/>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799" name="manager" title="Icon of three people with lines connecting them">
                <a:extLst>
                  <a:ext uri="{FF2B5EF4-FFF2-40B4-BE49-F238E27FC236}">
                    <a16:creationId xmlns:a16="http://schemas.microsoft.com/office/drawing/2014/main" id="{43E8E413-B9D4-4424-AD4E-CE56A3385D55}"/>
                  </a:ext>
                </a:extLst>
              </p:cNvPr>
              <p:cNvSpPr>
                <a:spLocks noChangeAspect="1" noEditPoints="1"/>
              </p:cNvSpPr>
              <p:nvPr/>
            </p:nvSpPr>
            <p:spPr bwMode="auto">
              <a:xfrm>
                <a:off x="642461" y="5374758"/>
                <a:ext cx="387074" cy="39014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800" name="building_5" title="Icon of tall buildings">
                <a:extLst>
                  <a:ext uri="{FF2B5EF4-FFF2-40B4-BE49-F238E27FC236}">
                    <a16:creationId xmlns:a16="http://schemas.microsoft.com/office/drawing/2014/main" id="{1C35E70D-87ED-4C34-B5AC-D61C705CC008}"/>
                  </a:ext>
                </a:extLst>
              </p:cNvPr>
              <p:cNvSpPr>
                <a:spLocks noChangeAspect="1" noEditPoints="1"/>
              </p:cNvSpPr>
              <p:nvPr/>
            </p:nvSpPr>
            <p:spPr bwMode="auto">
              <a:xfrm flipH="1">
                <a:off x="270385" y="5976155"/>
                <a:ext cx="357657" cy="3884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801" name="Group 800">
                <a:extLst>
                  <a:ext uri="{FF2B5EF4-FFF2-40B4-BE49-F238E27FC236}">
                    <a16:creationId xmlns:a16="http://schemas.microsoft.com/office/drawing/2014/main" id="{E8E549DB-50E4-4C0C-BF66-3EFD0999BFEE}"/>
                  </a:ext>
                </a:extLst>
              </p:cNvPr>
              <p:cNvGrpSpPr/>
              <p:nvPr/>
            </p:nvGrpSpPr>
            <p:grpSpPr>
              <a:xfrm>
                <a:off x="988190" y="6029532"/>
                <a:ext cx="448191" cy="339810"/>
                <a:chOff x="2810087" y="4925435"/>
                <a:chExt cx="767042" cy="581557"/>
              </a:xfrm>
            </p:grpSpPr>
            <p:grpSp>
              <p:nvGrpSpPr>
                <p:cNvPr id="802" name="Group 4">
                  <a:extLst>
                    <a:ext uri="{FF2B5EF4-FFF2-40B4-BE49-F238E27FC236}">
                      <a16:creationId xmlns:a16="http://schemas.microsoft.com/office/drawing/2014/main" id="{57EC0509-4920-445A-B7E2-2D3AF600625E}"/>
                    </a:ext>
                  </a:extLst>
                </p:cNvPr>
                <p:cNvGrpSpPr>
                  <a:grpSpLocks noChangeAspect="1"/>
                </p:cNvGrpSpPr>
                <p:nvPr/>
              </p:nvGrpSpPr>
              <p:grpSpPr bwMode="auto">
                <a:xfrm>
                  <a:off x="3228625" y="5274407"/>
                  <a:ext cx="348504" cy="198190"/>
                  <a:chOff x="4568" y="3459"/>
                  <a:chExt cx="313" cy="178"/>
                </a:xfrm>
              </p:grpSpPr>
              <p:sp>
                <p:nvSpPr>
                  <p:cNvPr id="805" name="Freeform 5">
                    <a:extLst>
                      <a:ext uri="{FF2B5EF4-FFF2-40B4-BE49-F238E27FC236}">
                        <a16:creationId xmlns:a16="http://schemas.microsoft.com/office/drawing/2014/main" id="{3E1C0FA4-3D42-426A-A8E3-6BA0CBE8A3C6}"/>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6" name="Freeform 6">
                    <a:extLst>
                      <a:ext uri="{FF2B5EF4-FFF2-40B4-BE49-F238E27FC236}">
                        <a16:creationId xmlns:a16="http://schemas.microsoft.com/office/drawing/2014/main" id="{3265AEA6-7DB0-4E6F-A88A-0834B6C60B72}"/>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7" name="Line 7">
                    <a:extLst>
                      <a:ext uri="{FF2B5EF4-FFF2-40B4-BE49-F238E27FC236}">
                        <a16:creationId xmlns:a16="http://schemas.microsoft.com/office/drawing/2014/main" id="{AB4A76E0-1436-4B1C-9BCA-05C7788E1ED8}"/>
                      </a:ext>
                    </a:extLst>
                  </p:cNvPr>
                  <p:cNvSpPr>
                    <a:spLocks noChangeShapeType="1"/>
                  </p:cNvSpPr>
                  <p:nvPr/>
                </p:nvSpPr>
                <p:spPr bwMode="auto">
                  <a:xfrm>
                    <a:off x="4568"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8" name="Line 8">
                    <a:extLst>
                      <a:ext uri="{FF2B5EF4-FFF2-40B4-BE49-F238E27FC236}">
                        <a16:creationId xmlns:a16="http://schemas.microsoft.com/office/drawing/2014/main" id="{800C0437-3DEA-4253-8CD8-D0CCD7247B9E}"/>
                      </a:ext>
                    </a:extLst>
                  </p:cNvPr>
                  <p:cNvSpPr>
                    <a:spLocks noChangeShapeType="1"/>
                  </p:cNvSpPr>
                  <p:nvPr/>
                </p:nvSpPr>
                <p:spPr bwMode="auto">
                  <a:xfrm>
                    <a:off x="4614"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09" name="Freeform 9">
                    <a:extLst>
                      <a:ext uri="{FF2B5EF4-FFF2-40B4-BE49-F238E27FC236}">
                        <a16:creationId xmlns:a16="http://schemas.microsoft.com/office/drawing/2014/main" id="{A5DC2063-5508-4CF9-A8AA-58AD98B104D6}"/>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0" name="Line 10">
                    <a:extLst>
                      <a:ext uri="{FF2B5EF4-FFF2-40B4-BE49-F238E27FC236}">
                        <a16:creationId xmlns:a16="http://schemas.microsoft.com/office/drawing/2014/main" id="{FE256586-1D3A-4D2C-B96D-D5762930E246}"/>
                      </a:ext>
                    </a:extLst>
                  </p:cNvPr>
                  <p:cNvSpPr>
                    <a:spLocks noChangeShapeType="1"/>
                  </p:cNvSpPr>
                  <p:nvPr/>
                </p:nvSpPr>
                <p:spPr bwMode="auto">
                  <a:xfrm>
                    <a:off x="4627"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1" name="Line 11">
                    <a:extLst>
                      <a:ext uri="{FF2B5EF4-FFF2-40B4-BE49-F238E27FC236}">
                        <a16:creationId xmlns:a16="http://schemas.microsoft.com/office/drawing/2014/main" id="{2CF4C61A-9C12-4E44-B3BF-26D8F68897AF}"/>
                      </a:ext>
                    </a:extLst>
                  </p:cNvPr>
                  <p:cNvSpPr>
                    <a:spLocks noChangeShapeType="1"/>
                  </p:cNvSpPr>
                  <p:nvPr/>
                </p:nvSpPr>
                <p:spPr bwMode="auto">
                  <a:xfrm>
                    <a:off x="4627"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2" name="Freeform 12">
                    <a:extLst>
                      <a:ext uri="{FF2B5EF4-FFF2-40B4-BE49-F238E27FC236}">
                        <a16:creationId xmlns:a16="http://schemas.microsoft.com/office/drawing/2014/main" id="{191605E5-1782-446A-ACC0-454AB811DCAC}"/>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3" name="Line 13">
                    <a:extLst>
                      <a:ext uri="{FF2B5EF4-FFF2-40B4-BE49-F238E27FC236}">
                        <a16:creationId xmlns:a16="http://schemas.microsoft.com/office/drawing/2014/main" id="{50360B66-A0D1-41F9-8C42-6816B87461D8}"/>
                      </a:ext>
                    </a:extLst>
                  </p:cNvPr>
                  <p:cNvSpPr>
                    <a:spLocks noChangeShapeType="1"/>
                  </p:cNvSpPr>
                  <p:nvPr/>
                </p:nvSpPr>
                <p:spPr bwMode="auto">
                  <a:xfrm flipH="1">
                    <a:off x="4789" y="3479"/>
                    <a:ext cx="92"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4" name="Line 14">
                    <a:extLst>
                      <a:ext uri="{FF2B5EF4-FFF2-40B4-BE49-F238E27FC236}">
                        <a16:creationId xmlns:a16="http://schemas.microsoft.com/office/drawing/2014/main" id="{C880EAF1-2B56-4AC4-90E9-A3ABF4E5CDFE}"/>
                      </a:ext>
                    </a:extLst>
                  </p:cNvPr>
                  <p:cNvSpPr>
                    <a:spLocks noChangeShapeType="1"/>
                  </p:cNvSpPr>
                  <p:nvPr/>
                </p:nvSpPr>
                <p:spPr bwMode="auto">
                  <a:xfrm>
                    <a:off x="4835" y="3479"/>
                    <a:ext cx="0" cy="32"/>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5" name="Freeform 15">
                    <a:extLst>
                      <a:ext uri="{FF2B5EF4-FFF2-40B4-BE49-F238E27FC236}">
                        <a16:creationId xmlns:a16="http://schemas.microsoft.com/office/drawing/2014/main" id="{3FB75683-51AF-47CE-9530-02FCF4C71B25}"/>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6" name="Line 16">
                    <a:extLst>
                      <a:ext uri="{FF2B5EF4-FFF2-40B4-BE49-F238E27FC236}">
                        <a16:creationId xmlns:a16="http://schemas.microsoft.com/office/drawing/2014/main" id="{686397B1-A779-4109-B238-5C0BBE996121}"/>
                      </a:ext>
                    </a:extLst>
                  </p:cNvPr>
                  <p:cNvSpPr>
                    <a:spLocks noChangeShapeType="1"/>
                  </p:cNvSpPr>
                  <p:nvPr/>
                </p:nvSpPr>
                <p:spPr bwMode="auto">
                  <a:xfrm flipH="1">
                    <a:off x="4804" y="3526"/>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7" name="Line 17">
                    <a:extLst>
                      <a:ext uri="{FF2B5EF4-FFF2-40B4-BE49-F238E27FC236}">
                        <a16:creationId xmlns:a16="http://schemas.microsoft.com/office/drawing/2014/main" id="{E362D48B-9170-4DCA-A572-D7580254AC77}"/>
                      </a:ext>
                    </a:extLst>
                  </p:cNvPr>
                  <p:cNvSpPr>
                    <a:spLocks noChangeShapeType="1"/>
                  </p:cNvSpPr>
                  <p:nvPr/>
                </p:nvSpPr>
                <p:spPr bwMode="auto">
                  <a:xfrm flipH="1">
                    <a:off x="4804" y="3558"/>
                    <a:ext cx="18"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8" name="Line 18">
                    <a:extLst>
                      <a:ext uri="{FF2B5EF4-FFF2-40B4-BE49-F238E27FC236}">
                        <a16:creationId xmlns:a16="http://schemas.microsoft.com/office/drawing/2014/main" id="{907BAF63-9525-4999-A4A0-EAF0C72D1691}"/>
                      </a:ext>
                    </a:extLst>
                  </p:cNvPr>
                  <p:cNvSpPr>
                    <a:spLocks noChangeShapeType="1"/>
                  </p:cNvSpPr>
                  <p:nvPr/>
                </p:nvSpPr>
                <p:spPr bwMode="auto">
                  <a:xfrm flipH="1">
                    <a:off x="4638"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19" name="Line 19">
                    <a:extLst>
                      <a:ext uri="{FF2B5EF4-FFF2-40B4-BE49-F238E27FC236}">
                        <a16:creationId xmlns:a16="http://schemas.microsoft.com/office/drawing/2014/main" id="{2233A39F-82E5-4B46-8C9F-B792947D6346}"/>
                      </a:ext>
                    </a:extLst>
                  </p:cNvPr>
                  <p:cNvSpPr>
                    <a:spLocks noChangeShapeType="1"/>
                  </p:cNvSpPr>
                  <p:nvPr/>
                </p:nvSpPr>
                <p:spPr bwMode="auto">
                  <a:xfrm>
                    <a:off x="4777" y="3573"/>
                    <a:ext cx="33" cy="64"/>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0" name="Line 20">
                    <a:extLst>
                      <a:ext uri="{FF2B5EF4-FFF2-40B4-BE49-F238E27FC236}">
                        <a16:creationId xmlns:a16="http://schemas.microsoft.com/office/drawing/2014/main" id="{24642E8B-1864-4442-9975-C49DE2D70F98}"/>
                      </a:ext>
                    </a:extLst>
                  </p:cNvPr>
                  <p:cNvSpPr>
                    <a:spLocks noChangeShapeType="1"/>
                  </p:cNvSpPr>
                  <p:nvPr/>
                </p:nvSpPr>
                <p:spPr bwMode="auto">
                  <a:xfrm>
                    <a:off x="4683" y="3552"/>
                    <a:ext cx="83" cy="0"/>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821" name="Freeform 21">
                    <a:extLst>
                      <a:ext uri="{FF2B5EF4-FFF2-40B4-BE49-F238E27FC236}">
                        <a16:creationId xmlns:a16="http://schemas.microsoft.com/office/drawing/2014/main" id="{0F0E06FA-7CA0-43F6-9F08-3C5878F92FB8}"/>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803" name="speedometer_2">
                  <a:extLst>
                    <a:ext uri="{FF2B5EF4-FFF2-40B4-BE49-F238E27FC236}">
                      <a16:creationId xmlns:a16="http://schemas.microsoft.com/office/drawing/2014/main" id="{ED3C40DF-6198-4432-9948-EBF7C7CDDBCB}"/>
                    </a:ext>
                  </a:extLst>
                </p:cNvPr>
                <p:cNvSpPr>
                  <a:spLocks noChangeAspect="1" noEditPoints="1"/>
                </p:cNvSpPr>
                <p:nvPr/>
              </p:nvSpPr>
              <p:spPr bwMode="auto">
                <a:xfrm>
                  <a:off x="2994877" y="5300685"/>
                  <a:ext cx="206307" cy="206307"/>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a:ea typeface="+mn-ea"/>
                    <a:cs typeface="+mn-cs"/>
                  </a:endParaRPr>
                </a:p>
              </p:txBody>
            </p:sp>
            <p:sp useBgFill="1">
              <p:nvSpPr>
                <p:cNvPr id="804" name="UniversalApp_E8CC" title="Icon of a cellphone in front of a tablet">
                  <a:extLst>
                    <a:ext uri="{FF2B5EF4-FFF2-40B4-BE49-F238E27FC236}">
                      <a16:creationId xmlns:a16="http://schemas.microsoft.com/office/drawing/2014/main" id="{A0FEEC5F-77A7-43F0-94A8-BB2F2369A69E}"/>
                    </a:ext>
                  </a:extLst>
                </p:cNvPr>
                <p:cNvSpPr>
                  <a:spLocks noChangeAspect="1" noEditPoints="1"/>
                </p:cNvSpPr>
                <p:nvPr/>
              </p:nvSpPr>
              <p:spPr bwMode="auto">
                <a:xfrm>
                  <a:off x="2810087" y="4925435"/>
                  <a:ext cx="501712" cy="368165"/>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grpSp>
        </p:grpSp>
      </p:grpSp>
      <p:sp useBgFill="1">
        <p:nvSpPr>
          <p:cNvPr id="825" name="Oval 824">
            <a:extLst>
              <a:ext uri="{FF2B5EF4-FFF2-40B4-BE49-F238E27FC236}">
                <a16:creationId xmlns:a16="http://schemas.microsoft.com/office/drawing/2014/main" id="{E883D150-8004-4EEA-BC87-735B49D281FD}"/>
              </a:ext>
            </a:extLst>
          </p:cNvPr>
          <p:cNvSpPr/>
          <p:nvPr/>
        </p:nvSpPr>
        <p:spPr bwMode="auto">
          <a:xfrm>
            <a:off x="5084646" y="2735378"/>
            <a:ext cx="1950970" cy="195097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Century Gothic" panose="020B0502020202020204"/>
              <a:ea typeface="+mn-ea"/>
              <a:cs typeface="+mn-cs"/>
            </a:endParaRPr>
          </a:p>
        </p:txBody>
      </p:sp>
      <p:sp useBgFill="1">
        <p:nvSpPr>
          <p:cNvPr id="826" name="TextBox 825">
            <a:extLst>
              <a:ext uri="{FF2B5EF4-FFF2-40B4-BE49-F238E27FC236}">
                <a16:creationId xmlns:a16="http://schemas.microsoft.com/office/drawing/2014/main" id="{34A02E78-1972-4243-BFE3-6AD61B970D97}"/>
              </a:ext>
            </a:extLst>
          </p:cNvPr>
          <p:cNvSpPr txBox="1"/>
          <p:nvPr/>
        </p:nvSpPr>
        <p:spPr>
          <a:xfrm>
            <a:off x="5473240" y="4404502"/>
            <a:ext cx="1173783" cy="536139"/>
          </a:xfrm>
          <a:prstGeom prst="rect">
            <a:avLst/>
          </a:prstGeom>
        </p:spPr>
        <p:txBody>
          <a:bodyPr wrap="none" lIns="45720" tIns="45720" rIns="45720" bIns="45720" rtlCol="0" anchor="b">
            <a:no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dirty="0">
                <a:ln>
                  <a:noFill/>
                </a:ln>
                <a:gradFill>
                  <a:gsLst>
                    <a:gs pos="20000">
                      <a:prstClr val="white"/>
                    </a:gs>
                    <a:gs pos="68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Identity</a:t>
            </a:r>
          </a:p>
        </p:txBody>
      </p:sp>
      <p:grpSp>
        <p:nvGrpSpPr>
          <p:cNvPr id="827" name="Group 826">
            <a:extLst>
              <a:ext uri="{FF2B5EF4-FFF2-40B4-BE49-F238E27FC236}">
                <a16:creationId xmlns:a16="http://schemas.microsoft.com/office/drawing/2014/main" id="{76CD9602-95A8-457A-9903-CC3E393A20F0}"/>
              </a:ext>
            </a:extLst>
          </p:cNvPr>
          <p:cNvGrpSpPr/>
          <p:nvPr/>
        </p:nvGrpSpPr>
        <p:grpSpPr>
          <a:xfrm>
            <a:off x="5224861" y="2848403"/>
            <a:ext cx="1670540" cy="1674120"/>
            <a:chOff x="5260730" y="2763413"/>
            <a:chExt cx="1670540" cy="1674120"/>
          </a:xfrm>
        </p:grpSpPr>
        <p:sp>
          <p:nvSpPr>
            <p:cNvPr id="828" name="object 60">
              <a:extLst>
                <a:ext uri="{FF2B5EF4-FFF2-40B4-BE49-F238E27FC236}">
                  <a16:creationId xmlns:a16="http://schemas.microsoft.com/office/drawing/2014/main" id="{9FB1C7BC-6E20-4514-8EB8-74D590D3E866}"/>
                </a:ext>
              </a:extLst>
            </p:cNvPr>
            <p:cNvSpPr/>
            <p:nvPr/>
          </p:nvSpPr>
          <p:spPr>
            <a:xfrm>
              <a:off x="5260730" y="2763413"/>
              <a:ext cx="1670540" cy="167412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accent1"/>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dirty="0">
                <a:ln>
                  <a:noFill/>
                </a:ln>
                <a:solidFill>
                  <a:prstClr val="black"/>
                </a:solidFill>
                <a:effectLst/>
                <a:uLnTx/>
                <a:uFillTx/>
                <a:latin typeface="Calibri"/>
                <a:ea typeface="+mn-ea"/>
                <a:cs typeface="+mn-cs"/>
              </a:endParaRPr>
            </a:p>
          </p:txBody>
        </p:sp>
        <p:pic>
          <p:nvPicPr>
            <p:cNvPr id="829" name="Picture 828">
              <a:extLst>
                <a:ext uri="{FF2B5EF4-FFF2-40B4-BE49-F238E27FC236}">
                  <a16:creationId xmlns:a16="http://schemas.microsoft.com/office/drawing/2014/main" id="{6FE0DB00-96E5-401B-807F-BA79B2F630A7}"/>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585522" y="3092316"/>
              <a:ext cx="1020956" cy="1016314"/>
            </a:xfrm>
            <a:prstGeom prst="rect">
              <a:avLst/>
            </a:prstGeom>
          </p:spPr>
        </p:pic>
      </p:grpSp>
      <p:pic>
        <p:nvPicPr>
          <p:cNvPr id="297" name="Graphic 296">
            <a:extLst>
              <a:ext uri="{FF2B5EF4-FFF2-40B4-BE49-F238E27FC236}">
                <a16:creationId xmlns:a16="http://schemas.microsoft.com/office/drawing/2014/main" id="{509AE027-1C0D-8E45-8CE8-01A0EA0BA7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700367" y="4885106"/>
            <a:ext cx="216856" cy="312274"/>
          </a:xfrm>
          <a:prstGeom prst="rect">
            <a:avLst/>
          </a:prstGeom>
        </p:spPr>
      </p:pic>
      <p:grpSp>
        <p:nvGrpSpPr>
          <p:cNvPr id="301" name="Group 300">
            <a:extLst>
              <a:ext uri="{FF2B5EF4-FFF2-40B4-BE49-F238E27FC236}">
                <a16:creationId xmlns:a16="http://schemas.microsoft.com/office/drawing/2014/main" id="{25A3AC07-6B4F-AE48-B967-AB154E06AC6D}"/>
              </a:ext>
            </a:extLst>
          </p:cNvPr>
          <p:cNvGrpSpPr/>
          <p:nvPr/>
        </p:nvGrpSpPr>
        <p:grpSpPr>
          <a:xfrm>
            <a:off x="1694993" y="2872837"/>
            <a:ext cx="457200" cy="457200"/>
            <a:chOff x="-1014664" y="2356673"/>
            <a:chExt cx="457200" cy="457200"/>
          </a:xfrm>
        </p:grpSpPr>
        <p:sp>
          <p:nvSpPr>
            <p:cNvPr id="302" name="Oval 301">
              <a:extLst>
                <a:ext uri="{FF2B5EF4-FFF2-40B4-BE49-F238E27FC236}">
                  <a16:creationId xmlns:a16="http://schemas.microsoft.com/office/drawing/2014/main" id="{7878033A-61F0-934E-87E7-907F1EF7B686}"/>
                </a:ext>
              </a:extLst>
            </p:cNvPr>
            <p:cNvSpPr/>
            <p:nvPr/>
          </p:nvSpPr>
          <p:spPr bwMode="auto">
            <a:xfrm>
              <a:off x="-1014664" y="2356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3" name="Picture 302">
              <a:extLst>
                <a:ext uri="{FF2B5EF4-FFF2-40B4-BE49-F238E27FC236}">
                  <a16:creationId xmlns:a16="http://schemas.microsoft.com/office/drawing/2014/main" id="{C14B0063-B966-F045-B04C-BD779B146E81}"/>
                </a:ext>
              </a:extLst>
            </p:cNvPr>
            <p:cNvPicPr>
              <a:picLocks noChangeAspect="1"/>
            </p:cNvPicPr>
            <p:nvPr/>
          </p:nvPicPr>
          <p:blipFill>
            <a:blip r:embed="rId24"/>
            <a:stretch>
              <a:fillRect/>
            </a:stretch>
          </p:blipFill>
          <p:spPr>
            <a:xfrm>
              <a:off x="-939008" y="2411438"/>
              <a:ext cx="335868" cy="335868"/>
            </a:xfrm>
            <a:prstGeom prst="rect">
              <a:avLst/>
            </a:prstGeom>
          </p:spPr>
        </p:pic>
      </p:grpSp>
      <p:grpSp>
        <p:nvGrpSpPr>
          <p:cNvPr id="304" name="Group 303">
            <a:extLst>
              <a:ext uri="{FF2B5EF4-FFF2-40B4-BE49-F238E27FC236}">
                <a16:creationId xmlns:a16="http://schemas.microsoft.com/office/drawing/2014/main" id="{80185AD5-4EC4-124C-A000-14E2BD53ED13}"/>
              </a:ext>
            </a:extLst>
          </p:cNvPr>
          <p:cNvGrpSpPr/>
          <p:nvPr/>
        </p:nvGrpSpPr>
        <p:grpSpPr>
          <a:xfrm>
            <a:off x="9829250" y="3374015"/>
            <a:ext cx="457201" cy="457200"/>
            <a:chOff x="12340651" y="1951101"/>
            <a:chExt cx="457201" cy="457200"/>
          </a:xfrm>
        </p:grpSpPr>
        <p:sp>
          <p:nvSpPr>
            <p:cNvPr id="305" name="Oval 304">
              <a:extLst>
                <a:ext uri="{FF2B5EF4-FFF2-40B4-BE49-F238E27FC236}">
                  <a16:creationId xmlns:a16="http://schemas.microsoft.com/office/drawing/2014/main" id="{925E8FC3-D964-4F4D-888B-FF081A858B4D}"/>
                </a:ext>
              </a:extLst>
            </p:cNvPr>
            <p:cNvSpPr/>
            <p:nvPr/>
          </p:nvSpPr>
          <p:spPr bwMode="auto">
            <a:xfrm>
              <a:off x="12340651" y="1951101"/>
              <a:ext cx="45720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06" name="Picture 305">
              <a:extLst>
                <a:ext uri="{FF2B5EF4-FFF2-40B4-BE49-F238E27FC236}">
                  <a16:creationId xmlns:a16="http://schemas.microsoft.com/office/drawing/2014/main" id="{96870262-9711-654F-A792-5DA7A5B4ED82}"/>
                </a:ext>
              </a:extLst>
            </p:cNvPr>
            <p:cNvPicPr>
              <a:picLocks noChangeAspect="1"/>
            </p:cNvPicPr>
            <p:nvPr/>
          </p:nvPicPr>
          <p:blipFill>
            <a:blip r:embed="rId25"/>
            <a:stretch>
              <a:fillRect/>
            </a:stretch>
          </p:blipFill>
          <p:spPr>
            <a:xfrm>
              <a:off x="12370388" y="1964049"/>
              <a:ext cx="406400" cy="406400"/>
            </a:xfrm>
            <a:prstGeom prst="rect">
              <a:avLst/>
            </a:prstGeom>
          </p:spPr>
        </p:pic>
      </p:grpSp>
      <p:grpSp>
        <p:nvGrpSpPr>
          <p:cNvPr id="308" name="Group 307">
            <a:extLst>
              <a:ext uri="{FF2B5EF4-FFF2-40B4-BE49-F238E27FC236}">
                <a16:creationId xmlns:a16="http://schemas.microsoft.com/office/drawing/2014/main" id="{2C90FE25-14AD-6E45-A34F-0E81FE98B189}"/>
              </a:ext>
            </a:extLst>
          </p:cNvPr>
          <p:cNvGrpSpPr/>
          <p:nvPr/>
        </p:nvGrpSpPr>
        <p:grpSpPr>
          <a:xfrm>
            <a:off x="6376735" y="995581"/>
            <a:ext cx="457200" cy="457200"/>
            <a:chOff x="12340651" y="76315"/>
            <a:chExt cx="457200" cy="457200"/>
          </a:xfrm>
        </p:grpSpPr>
        <p:sp>
          <p:nvSpPr>
            <p:cNvPr id="309" name="Oval 308">
              <a:extLst>
                <a:ext uri="{FF2B5EF4-FFF2-40B4-BE49-F238E27FC236}">
                  <a16:creationId xmlns:a16="http://schemas.microsoft.com/office/drawing/2014/main" id="{49AD1CEA-FE70-124D-9FE1-9600F18E2959}"/>
                </a:ext>
              </a:extLst>
            </p:cNvPr>
            <p:cNvSpPr/>
            <p:nvPr/>
          </p:nvSpPr>
          <p:spPr bwMode="auto">
            <a:xfrm rot="1910594">
              <a:off x="12340651" y="76315"/>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0" name="Picture 309">
              <a:extLst>
                <a:ext uri="{FF2B5EF4-FFF2-40B4-BE49-F238E27FC236}">
                  <a16:creationId xmlns:a16="http://schemas.microsoft.com/office/drawing/2014/main" id="{113EF3A7-2AC6-CA46-9785-634438884726}"/>
                </a:ext>
              </a:extLst>
            </p:cNvPr>
            <p:cNvPicPr>
              <a:picLocks noChangeAspect="1"/>
            </p:cNvPicPr>
            <p:nvPr/>
          </p:nvPicPr>
          <p:blipFill>
            <a:blip r:embed="rId26"/>
            <a:stretch>
              <a:fillRect/>
            </a:stretch>
          </p:blipFill>
          <p:spPr>
            <a:xfrm>
              <a:off x="12369391" y="80541"/>
              <a:ext cx="406400" cy="406400"/>
            </a:xfrm>
            <a:prstGeom prst="rect">
              <a:avLst/>
            </a:prstGeom>
          </p:spPr>
        </p:pic>
      </p:grpSp>
      <p:grpSp>
        <p:nvGrpSpPr>
          <p:cNvPr id="311" name="Group 310">
            <a:extLst>
              <a:ext uri="{FF2B5EF4-FFF2-40B4-BE49-F238E27FC236}">
                <a16:creationId xmlns:a16="http://schemas.microsoft.com/office/drawing/2014/main" id="{B26342B0-4FCD-5140-B88B-E68714600C0D}"/>
              </a:ext>
            </a:extLst>
          </p:cNvPr>
          <p:cNvGrpSpPr/>
          <p:nvPr/>
        </p:nvGrpSpPr>
        <p:grpSpPr>
          <a:xfrm>
            <a:off x="8129565" y="1406139"/>
            <a:ext cx="457200" cy="457200"/>
            <a:chOff x="12340651" y="793139"/>
            <a:chExt cx="457200" cy="457200"/>
          </a:xfrm>
        </p:grpSpPr>
        <p:sp>
          <p:nvSpPr>
            <p:cNvPr id="312" name="Oval 311">
              <a:extLst>
                <a:ext uri="{FF2B5EF4-FFF2-40B4-BE49-F238E27FC236}">
                  <a16:creationId xmlns:a16="http://schemas.microsoft.com/office/drawing/2014/main" id="{5CA1B301-5220-3840-946D-B215E55AD064}"/>
                </a:ext>
              </a:extLst>
            </p:cNvPr>
            <p:cNvSpPr/>
            <p:nvPr/>
          </p:nvSpPr>
          <p:spPr bwMode="auto">
            <a:xfrm rot="4020000">
              <a:off x="12340651" y="793139"/>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13" name="Picture 312">
              <a:extLst>
                <a:ext uri="{FF2B5EF4-FFF2-40B4-BE49-F238E27FC236}">
                  <a16:creationId xmlns:a16="http://schemas.microsoft.com/office/drawing/2014/main" id="{2517ED4D-E5D6-2F4B-9401-9980E73B85E3}"/>
                </a:ext>
              </a:extLst>
            </p:cNvPr>
            <p:cNvPicPr>
              <a:picLocks noChangeAspect="1"/>
            </p:cNvPicPr>
            <p:nvPr/>
          </p:nvPicPr>
          <p:blipFill>
            <a:blip r:embed="rId26"/>
            <a:stretch>
              <a:fillRect/>
            </a:stretch>
          </p:blipFill>
          <p:spPr>
            <a:xfrm>
              <a:off x="12364486" y="802436"/>
              <a:ext cx="406400" cy="406400"/>
            </a:xfrm>
            <a:prstGeom prst="rect">
              <a:avLst/>
            </a:prstGeom>
          </p:spPr>
        </p:pic>
      </p:grpSp>
      <p:grpSp>
        <p:nvGrpSpPr>
          <p:cNvPr id="327" name="Group 326">
            <a:extLst>
              <a:ext uri="{FF2B5EF4-FFF2-40B4-BE49-F238E27FC236}">
                <a16:creationId xmlns:a16="http://schemas.microsoft.com/office/drawing/2014/main" id="{179B70B5-4493-4349-9E29-13B358814D93}"/>
              </a:ext>
            </a:extLst>
          </p:cNvPr>
          <p:cNvGrpSpPr/>
          <p:nvPr/>
        </p:nvGrpSpPr>
        <p:grpSpPr>
          <a:xfrm>
            <a:off x="5297646" y="1105525"/>
            <a:ext cx="457200" cy="457200"/>
            <a:chOff x="-1014664" y="-103843"/>
            <a:chExt cx="457200" cy="457200"/>
          </a:xfrm>
        </p:grpSpPr>
        <p:sp>
          <p:nvSpPr>
            <p:cNvPr id="328" name="Oval 327">
              <a:extLst>
                <a:ext uri="{FF2B5EF4-FFF2-40B4-BE49-F238E27FC236}">
                  <a16:creationId xmlns:a16="http://schemas.microsoft.com/office/drawing/2014/main" id="{85FFFA3B-818C-944E-BBF3-5CA567A8E1AE}"/>
                </a:ext>
              </a:extLst>
            </p:cNvPr>
            <p:cNvSpPr/>
            <p:nvPr/>
          </p:nvSpPr>
          <p:spPr bwMode="auto">
            <a:xfrm rot="1225678">
              <a:off x="-1014664" y="-103843"/>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29" name="Picture 328">
              <a:extLst>
                <a:ext uri="{FF2B5EF4-FFF2-40B4-BE49-F238E27FC236}">
                  <a16:creationId xmlns:a16="http://schemas.microsoft.com/office/drawing/2014/main" id="{1833578C-989C-F945-92E3-5EDE85E8986D}"/>
                </a:ext>
              </a:extLst>
            </p:cNvPr>
            <p:cNvPicPr>
              <a:picLocks noChangeAspect="1"/>
            </p:cNvPicPr>
            <p:nvPr/>
          </p:nvPicPr>
          <p:blipFill>
            <a:blip r:embed="rId27"/>
            <a:stretch>
              <a:fillRect/>
            </a:stretch>
          </p:blipFill>
          <p:spPr>
            <a:xfrm>
              <a:off x="-919414" y="-21293"/>
              <a:ext cx="266700" cy="292100"/>
            </a:xfrm>
            <a:prstGeom prst="rect">
              <a:avLst/>
            </a:prstGeom>
          </p:spPr>
        </p:pic>
      </p:grpSp>
      <p:grpSp>
        <p:nvGrpSpPr>
          <p:cNvPr id="330" name="Group 329">
            <a:extLst>
              <a:ext uri="{FF2B5EF4-FFF2-40B4-BE49-F238E27FC236}">
                <a16:creationId xmlns:a16="http://schemas.microsoft.com/office/drawing/2014/main" id="{373F6B97-5642-274A-8B54-96A2741B97DD}"/>
              </a:ext>
            </a:extLst>
          </p:cNvPr>
          <p:cNvGrpSpPr/>
          <p:nvPr/>
        </p:nvGrpSpPr>
        <p:grpSpPr>
          <a:xfrm>
            <a:off x="2451227" y="2064182"/>
            <a:ext cx="457200" cy="457200"/>
            <a:chOff x="-1014663" y="1741544"/>
            <a:chExt cx="457200" cy="457200"/>
          </a:xfrm>
        </p:grpSpPr>
        <p:sp>
          <p:nvSpPr>
            <p:cNvPr id="331" name="Oval 330">
              <a:extLst>
                <a:ext uri="{FF2B5EF4-FFF2-40B4-BE49-F238E27FC236}">
                  <a16:creationId xmlns:a16="http://schemas.microsoft.com/office/drawing/2014/main" id="{6CFA9081-A1CE-5942-BF1B-B52E552E9416}"/>
                </a:ext>
              </a:extLst>
            </p:cNvPr>
            <p:cNvSpPr/>
            <p:nvPr/>
          </p:nvSpPr>
          <p:spPr bwMode="auto">
            <a:xfrm>
              <a:off x="-1014663" y="1741544"/>
              <a:ext cx="457200"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2" name="Picture 331">
              <a:extLst>
                <a:ext uri="{FF2B5EF4-FFF2-40B4-BE49-F238E27FC236}">
                  <a16:creationId xmlns:a16="http://schemas.microsoft.com/office/drawing/2014/main" id="{3F34DB43-FE22-BC4B-84F3-CECA20ADB63E}"/>
                </a:ext>
              </a:extLst>
            </p:cNvPr>
            <p:cNvPicPr>
              <a:picLocks noChangeAspect="1"/>
            </p:cNvPicPr>
            <p:nvPr/>
          </p:nvPicPr>
          <p:blipFill>
            <a:blip r:embed="rId28"/>
            <a:stretch>
              <a:fillRect/>
            </a:stretch>
          </p:blipFill>
          <p:spPr>
            <a:xfrm>
              <a:off x="-960105" y="1806179"/>
              <a:ext cx="335868" cy="335868"/>
            </a:xfrm>
            <a:prstGeom prst="rect">
              <a:avLst/>
            </a:prstGeom>
          </p:spPr>
        </p:pic>
      </p:grpSp>
      <p:grpSp>
        <p:nvGrpSpPr>
          <p:cNvPr id="333" name="Group 332">
            <a:extLst>
              <a:ext uri="{FF2B5EF4-FFF2-40B4-BE49-F238E27FC236}">
                <a16:creationId xmlns:a16="http://schemas.microsoft.com/office/drawing/2014/main" id="{0FC24B91-0D14-8441-92CA-6991106C749C}"/>
              </a:ext>
            </a:extLst>
          </p:cNvPr>
          <p:cNvGrpSpPr/>
          <p:nvPr/>
        </p:nvGrpSpPr>
        <p:grpSpPr>
          <a:xfrm>
            <a:off x="2127443" y="4267295"/>
            <a:ext cx="457200" cy="457200"/>
            <a:chOff x="-1014664" y="2971800"/>
            <a:chExt cx="457200" cy="457200"/>
          </a:xfrm>
        </p:grpSpPr>
        <p:sp>
          <p:nvSpPr>
            <p:cNvPr id="334" name="Oval 333">
              <a:extLst>
                <a:ext uri="{FF2B5EF4-FFF2-40B4-BE49-F238E27FC236}">
                  <a16:creationId xmlns:a16="http://schemas.microsoft.com/office/drawing/2014/main" id="{14F11AF9-346E-F54C-9412-0C51E0F12084}"/>
                </a:ext>
              </a:extLst>
            </p:cNvPr>
            <p:cNvSpPr/>
            <p:nvPr/>
          </p:nvSpPr>
          <p:spPr bwMode="auto">
            <a:xfrm rot="1963522">
              <a:off x="-1014664" y="2971800"/>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35" name="Picture 334">
              <a:extLst>
                <a:ext uri="{FF2B5EF4-FFF2-40B4-BE49-F238E27FC236}">
                  <a16:creationId xmlns:a16="http://schemas.microsoft.com/office/drawing/2014/main" id="{661F368A-7468-6541-BC88-912471A7B798}"/>
                </a:ext>
              </a:extLst>
            </p:cNvPr>
            <p:cNvPicPr>
              <a:picLocks noChangeAspect="1"/>
            </p:cNvPicPr>
            <p:nvPr/>
          </p:nvPicPr>
          <p:blipFill>
            <a:blip r:embed="rId29"/>
            <a:stretch>
              <a:fillRect/>
            </a:stretch>
          </p:blipFill>
          <p:spPr>
            <a:xfrm>
              <a:off x="-953998" y="3032466"/>
              <a:ext cx="335868" cy="335868"/>
            </a:xfrm>
            <a:prstGeom prst="rect">
              <a:avLst/>
            </a:prstGeom>
          </p:spPr>
        </p:pic>
      </p:grpSp>
      <p:grpSp>
        <p:nvGrpSpPr>
          <p:cNvPr id="342" name="Group 341">
            <a:extLst>
              <a:ext uri="{FF2B5EF4-FFF2-40B4-BE49-F238E27FC236}">
                <a16:creationId xmlns:a16="http://schemas.microsoft.com/office/drawing/2014/main" id="{C0853B08-6540-F44C-9FA8-0611F6DC26AD}"/>
              </a:ext>
            </a:extLst>
          </p:cNvPr>
          <p:cNvGrpSpPr/>
          <p:nvPr/>
        </p:nvGrpSpPr>
        <p:grpSpPr>
          <a:xfrm>
            <a:off x="2818302" y="4917604"/>
            <a:ext cx="482521" cy="457200"/>
            <a:chOff x="903004" y="7132385"/>
            <a:chExt cx="482521" cy="457200"/>
          </a:xfrm>
        </p:grpSpPr>
        <p:sp>
          <p:nvSpPr>
            <p:cNvPr id="343" name="Oval 342">
              <a:extLst>
                <a:ext uri="{FF2B5EF4-FFF2-40B4-BE49-F238E27FC236}">
                  <a16:creationId xmlns:a16="http://schemas.microsoft.com/office/drawing/2014/main" id="{3F669755-B6BA-CD41-AF2F-957EAAE7EEAF}"/>
                </a:ext>
              </a:extLst>
            </p:cNvPr>
            <p:cNvSpPr/>
            <p:nvPr/>
          </p:nvSpPr>
          <p:spPr bwMode="auto">
            <a:xfrm rot="21043547">
              <a:off x="903004"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4" name="Picture 343">
              <a:extLst>
                <a:ext uri="{FF2B5EF4-FFF2-40B4-BE49-F238E27FC236}">
                  <a16:creationId xmlns:a16="http://schemas.microsoft.com/office/drawing/2014/main" id="{9AF43F8F-A9E8-2C45-AE46-5E69756DC85D}"/>
                </a:ext>
              </a:extLst>
            </p:cNvPr>
            <p:cNvPicPr>
              <a:picLocks noChangeAspect="1"/>
            </p:cNvPicPr>
            <p:nvPr/>
          </p:nvPicPr>
          <p:blipFill>
            <a:blip r:embed="rId30"/>
            <a:stretch>
              <a:fillRect/>
            </a:stretch>
          </p:blipFill>
          <p:spPr>
            <a:xfrm>
              <a:off x="989727" y="7213031"/>
              <a:ext cx="305335" cy="305335"/>
            </a:xfrm>
            <a:prstGeom prst="rect">
              <a:avLst/>
            </a:prstGeom>
          </p:spPr>
        </p:pic>
      </p:grpSp>
      <p:grpSp>
        <p:nvGrpSpPr>
          <p:cNvPr id="345" name="Group 344">
            <a:extLst>
              <a:ext uri="{FF2B5EF4-FFF2-40B4-BE49-F238E27FC236}">
                <a16:creationId xmlns:a16="http://schemas.microsoft.com/office/drawing/2014/main" id="{F6B9CF83-554A-7E4A-A761-DEE29F5E2B7D}"/>
              </a:ext>
            </a:extLst>
          </p:cNvPr>
          <p:cNvGrpSpPr/>
          <p:nvPr/>
        </p:nvGrpSpPr>
        <p:grpSpPr>
          <a:xfrm>
            <a:off x="3269213" y="5297160"/>
            <a:ext cx="482521" cy="457200"/>
            <a:chOff x="1608423" y="7132385"/>
            <a:chExt cx="482521" cy="457200"/>
          </a:xfrm>
        </p:grpSpPr>
        <p:sp>
          <p:nvSpPr>
            <p:cNvPr id="346" name="Oval 345">
              <a:extLst>
                <a:ext uri="{FF2B5EF4-FFF2-40B4-BE49-F238E27FC236}">
                  <a16:creationId xmlns:a16="http://schemas.microsoft.com/office/drawing/2014/main" id="{25EC02C2-7DA2-3647-BC64-9EECDBE63AC8}"/>
                </a:ext>
              </a:extLst>
            </p:cNvPr>
            <p:cNvSpPr/>
            <p:nvPr/>
          </p:nvSpPr>
          <p:spPr bwMode="auto">
            <a:xfrm rot="829071">
              <a:off x="1608423" y="7132385"/>
              <a:ext cx="482521" cy="45720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47" name="Picture 346">
              <a:extLst>
                <a:ext uri="{FF2B5EF4-FFF2-40B4-BE49-F238E27FC236}">
                  <a16:creationId xmlns:a16="http://schemas.microsoft.com/office/drawing/2014/main" id="{28FF552F-8E5B-B442-8F20-6BFA0BC0EC94}"/>
                </a:ext>
              </a:extLst>
            </p:cNvPr>
            <p:cNvPicPr>
              <a:picLocks noChangeAspect="1"/>
            </p:cNvPicPr>
            <p:nvPr/>
          </p:nvPicPr>
          <p:blipFill>
            <a:blip r:embed="rId31"/>
            <a:stretch>
              <a:fillRect/>
            </a:stretch>
          </p:blipFill>
          <p:spPr>
            <a:xfrm>
              <a:off x="1697016" y="7208318"/>
              <a:ext cx="305335" cy="305335"/>
            </a:xfrm>
            <a:prstGeom prst="rect">
              <a:avLst/>
            </a:prstGeom>
          </p:spPr>
        </p:pic>
      </p:grpSp>
      <p:grpSp>
        <p:nvGrpSpPr>
          <p:cNvPr id="360" name="Group 359">
            <a:extLst>
              <a:ext uri="{FF2B5EF4-FFF2-40B4-BE49-F238E27FC236}">
                <a16:creationId xmlns:a16="http://schemas.microsoft.com/office/drawing/2014/main" id="{DF0D03FB-6161-404D-A639-62F250D41297}"/>
              </a:ext>
            </a:extLst>
          </p:cNvPr>
          <p:cNvGrpSpPr/>
          <p:nvPr/>
        </p:nvGrpSpPr>
        <p:grpSpPr>
          <a:xfrm>
            <a:off x="3836365" y="1577299"/>
            <a:ext cx="457200" cy="457200"/>
            <a:chOff x="-1014664" y="1126415"/>
            <a:chExt cx="457200" cy="457200"/>
          </a:xfrm>
        </p:grpSpPr>
        <p:sp>
          <p:nvSpPr>
            <p:cNvPr id="361" name="Oval 360">
              <a:extLst>
                <a:ext uri="{FF2B5EF4-FFF2-40B4-BE49-F238E27FC236}">
                  <a16:creationId xmlns:a16="http://schemas.microsoft.com/office/drawing/2014/main" id="{9796A53A-55C6-4C49-A762-F0EF1D2B1599}"/>
                </a:ext>
              </a:extLst>
            </p:cNvPr>
            <p:cNvSpPr/>
            <p:nvPr/>
          </p:nvSpPr>
          <p:spPr bwMode="auto">
            <a:xfrm rot="3278507">
              <a:off x="-1014664" y="1126415"/>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nvGrpSpPr>
            <p:cNvPr id="362" name="Group 361">
              <a:extLst>
                <a:ext uri="{FF2B5EF4-FFF2-40B4-BE49-F238E27FC236}">
                  <a16:creationId xmlns:a16="http://schemas.microsoft.com/office/drawing/2014/main" id="{016E6963-B162-3047-BD39-4D872054D8F4}"/>
                </a:ext>
              </a:extLst>
            </p:cNvPr>
            <p:cNvGrpSpPr/>
            <p:nvPr/>
          </p:nvGrpSpPr>
          <p:grpSpPr>
            <a:xfrm>
              <a:off x="-953236" y="1234211"/>
              <a:ext cx="299719" cy="248919"/>
              <a:chOff x="-953236" y="1234211"/>
              <a:chExt cx="299719" cy="248919"/>
            </a:xfrm>
          </p:grpSpPr>
          <p:sp>
            <p:nvSpPr>
              <p:cNvPr id="363" name="Data &amp; AI" title="Icon of several circles connected to eachother by lines">
                <a:extLst>
                  <a:ext uri="{FF2B5EF4-FFF2-40B4-BE49-F238E27FC236}">
                    <a16:creationId xmlns:a16="http://schemas.microsoft.com/office/drawing/2014/main" id="{FF8E8E2B-54DD-0C4D-94BA-06A89D480EFF}"/>
                  </a:ext>
                </a:extLst>
              </p:cNvPr>
              <p:cNvSpPr>
                <a:spLocks noChangeAspect="1" noEditPoints="1"/>
              </p:cNvSpPr>
              <p:nvPr/>
            </p:nvSpPr>
            <p:spPr bwMode="auto">
              <a:xfrm>
                <a:off x="-941409" y="1242860"/>
                <a:ext cx="282255" cy="22569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868686"/>
              </a:solidFill>
              <a:ln w="15875" cap="sq">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entury Gothic" panose="020B0502020202020204"/>
                  <a:ea typeface="+mn-ea"/>
                  <a:cs typeface="+mn-cs"/>
                </a:endParaRPr>
              </a:p>
            </p:txBody>
          </p:sp>
          <p:sp>
            <p:nvSpPr>
              <p:cNvPr id="364" name="Oval 363">
                <a:extLst>
                  <a:ext uri="{FF2B5EF4-FFF2-40B4-BE49-F238E27FC236}">
                    <a16:creationId xmlns:a16="http://schemas.microsoft.com/office/drawing/2014/main" id="{7B9278EA-639E-FF4F-A28D-29BACBFB1A6D}"/>
                  </a:ext>
                </a:extLst>
              </p:cNvPr>
              <p:cNvSpPr/>
              <p:nvPr/>
            </p:nvSpPr>
            <p:spPr bwMode="auto">
              <a:xfrm>
                <a:off x="-915136" y="12691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5" name="Oval 364">
                <a:extLst>
                  <a:ext uri="{FF2B5EF4-FFF2-40B4-BE49-F238E27FC236}">
                    <a16:creationId xmlns:a16="http://schemas.microsoft.com/office/drawing/2014/main" id="{C6D02056-188F-9743-B53B-18AE3C28D42B}"/>
                  </a:ext>
                </a:extLst>
              </p:cNvPr>
              <p:cNvSpPr/>
              <p:nvPr/>
            </p:nvSpPr>
            <p:spPr bwMode="auto">
              <a:xfrm>
                <a:off x="-953236" y="13707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6" name="Oval 365">
                <a:extLst>
                  <a:ext uri="{FF2B5EF4-FFF2-40B4-BE49-F238E27FC236}">
                    <a16:creationId xmlns:a16="http://schemas.microsoft.com/office/drawing/2014/main" id="{1B359280-FC39-FA4D-BBEB-61CE2CC50EBE}"/>
                  </a:ext>
                </a:extLst>
              </p:cNvPr>
              <p:cNvSpPr/>
              <p:nvPr/>
            </p:nvSpPr>
            <p:spPr bwMode="auto">
              <a:xfrm>
                <a:off x="-838936" y="14374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7" name="Oval 366">
                <a:extLst>
                  <a:ext uri="{FF2B5EF4-FFF2-40B4-BE49-F238E27FC236}">
                    <a16:creationId xmlns:a16="http://schemas.microsoft.com/office/drawing/2014/main" id="{C2D780A6-7687-2140-B322-55C116E37E1C}"/>
                  </a:ext>
                </a:extLst>
              </p:cNvPr>
              <p:cNvSpPr/>
              <p:nvPr/>
            </p:nvSpPr>
            <p:spPr bwMode="auto">
              <a:xfrm>
                <a:off x="-708761" y="14088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8" name="Oval 367">
                <a:extLst>
                  <a:ext uri="{FF2B5EF4-FFF2-40B4-BE49-F238E27FC236}">
                    <a16:creationId xmlns:a16="http://schemas.microsoft.com/office/drawing/2014/main" id="{5A1F3B10-71BC-D94A-9BCB-958578D47FFB}"/>
                  </a:ext>
                </a:extLst>
              </p:cNvPr>
              <p:cNvSpPr/>
              <p:nvPr/>
            </p:nvSpPr>
            <p:spPr bwMode="auto">
              <a:xfrm>
                <a:off x="-699236" y="12913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69" name="Oval 368">
                <a:extLst>
                  <a:ext uri="{FF2B5EF4-FFF2-40B4-BE49-F238E27FC236}">
                    <a16:creationId xmlns:a16="http://schemas.microsoft.com/office/drawing/2014/main" id="{565EDEC6-5065-744A-97AF-AF88CAF6D33A}"/>
                  </a:ext>
                </a:extLst>
              </p:cNvPr>
              <p:cNvSpPr/>
              <p:nvPr/>
            </p:nvSpPr>
            <p:spPr bwMode="auto">
              <a:xfrm>
                <a:off x="-778611" y="123421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0" name="Oval 369">
                <a:extLst>
                  <a:ext uri="{FF2B5EF4-FFF2-40B4-BE49-F238E27FC236}">
                    <a16:creationId xmlns:a16="http://schemas.microsoft.com/office/drawing/2014/main" id="{9798454D-3385-F642-B16A-C2C6110899AC}"/>
                  </a:ext>
                </a:extLst>
              </p:cNvPr>
              <p:cNvSpPr/>
              <p:nvPr/>
            </p:nvSpPr>
            <p:spPr bwMode="auto">
              <a:xfrm>
                <a:off x="-848461" y="1304061"/>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sp>
            <p:nvSpPr>
              <p:cNvPr id="371" name="Oval 370">
                <a:extLst>
                  <a:ext uri="{FF2B5EF4-FFF2-40B4-BE49-F238E27FC236}">
                    <a16:creationId xmlns:a16="http://schemas.microsoft.com/office/drawing/2014/main" id="{EA91F14E-26EC-1349-B805-28C368700583}"/>
                  </a:ext>
                </a:extLst>
              </p:cNvPr>
              <p:cNvSpPr/>
              <p:nvPr/>
            </p:nvSpPr>
            <p:spPr bwMode="auto">
              <a:xfrm>
                <a:off x="-769086" y="134533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grpSp>
      </p:grpSp>
      <p:grpSp>
        <p:nvGrpSpPr>
          <p:cNvPr id="375" name="Group 374">
            <a:extLst>
              <a:ext uri="{FF2B5EF4-FFF2-40B4-BE49-F238E27FC236}">
                <a16:creationId xmlns:a16="http://schemas.microsoft.com/office/drawing/2014/main" id="{73CAAC12-5F44-7741-B8D9-903589166BE1}"/>
              </a:ext>
            </a:extLst>
          </p:cNvPr>
          <p:cNvGrpSpPr/>
          <p:nvPr/>
        </p:nvGrpSpPr>
        <p:grpSpPr>
          <a:xfrm>
            <a:off x="4859067" y="1330472"/>
            <a:ext cx="457200" cy="457200"/>
            <a:chOff x="-1014664" y="511286"/>
            <a:chExt cx="457200" cy="457200"/>
          </a:xfrm>
        </p:grpSpPr>
        <p:sp>
          <p:nvSpPr>
            <p:cNvPr id="376" name="Oval 375">
              <a:extLst>
                <a:ext uri="{FF2B5EF4-FFF2-40B4-BE49-F238E27FC236}">
                  <a16:creationId xmlns:a16="http://schemas.microsoft.com/office/drawing/2014/main" id="{0C758567-0DFA-C34D-99E9-7124848B37B1}"/>
                </a:ext>
              </a:extLst>
            </p:cNvPr>
            <p:cNvSpPr/>
            <p:nvPr/>
          </p:nvSpPr>
          <p:spPr bwMode="auto">
            <a:xfrm rot="20650545">
              <a:off x="-1014664" y="511286"/>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77" name="Graphic 376">
              <a:extLst>
                <a:ext uri="{FF2B5EF4-FFF2-40B4-BE49-F238E27FC236}">
                  <a16:creationId xmlns:a16="http://schemas.microsoft.com/office/drawing/2014/main" id="{401483DC-EB84-F545-BDB0-48D40290C10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5794" y="590156"/>
              <a:ext cx="299461" cy="299461"/>
            </a:xfrm>
            <a:prstGeom prst="rect">
              <a:avLst/>
            </a:prstGeom>
          </p:spPr>
        </p:pic>
      </p:grpSp>
      <p:grpSp>
        <p:nvGrpSpPr>
          <p:cNvPr id="10" name="Group 9">
            <a:extLst>
              <a:ext uri="{FF2B5EF4-FFF2-40B4-BE49-F238E27FC236}">
                <a16:creationId xmlns:a16="http://schemas.microsoft.com/office/drawing/2014/main" id="{2A0974C9-DDD6-466D-B41F-7598DFC66DEE}"/>
              </a:ext>
            </a:extLst>
          </p:cNvPr>
          <p:cNvGrpSpPr/>
          <p:nvPr/>
        </p:nvGrpSpPr>
        <p:grpSpPr>
          <a:xfrm>
            <a:off x="2221795" y="4799673"/>
            <a:ext cx="457200" cy="457200"/>
            <a:chOff x="2221795" y="4799673"/>
            <a:chExt cx="457200" cy="457200"/>
          </a:xfrm>
        </p:grpSpPr>
        <p:sp>
          <p:nvSpPr>
            <p:cNvPr id="714" name="Oval 713">
              <a:extLst>
                <a:ext uri="{FF2B5EF4-FFF2-40B4-BE49-F238E27FC236}">
                  <a16:creationId xmlns:a16="http://schemas.microsoft.com/office/drawing/2014/main" id="{CD8FC7BA-1F30-4E8B-85EF-FA231127B02E}"/>
                </a:ext>
              </a:extLst>
            </p:cNvPr>
            <p:cNvSpPr/>
            <p:nvPr/>
          </p:nvSpPr>
          <p:spPr bwMode="auto">
            <a:xfrm rot="20949588">
              <a:off x="2221795" y="4799673"/>
              <a:ext cx="457200" cy="4572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6" name="Graphic 5">
              <a:extLst>
                <a:ext uri="{FF2B5EF4-FFF2-40B4-BE49-F238E27FC236}">
                  <a16:creationId xmlns:a16="http://schemas.microsoft.com/office/drawing/2014/main" id="{9BB62419-E3E3-F745-A641-6B298E11660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296480" y="4884062"/>
              <a:ext cx="299461" cy="299461"/>
            </a:xfrm>
            <a:prstGeom prst="rect">
              <a:avLst/>
            </a:prstGeom>
          </p:spPr>
        </p:pic>
      </p:grpSp>
      <p:pic>
        <p:nvPicPr>
          <p:cNvPr id="382" name="Graphic 381">
            <a:extLst>
              <a:ext uri="{FF2B5EF4-FFF2-40B4-BE49-F238E27FC236}">
                <a16:creationId xmlns:a16="http://schemas.microsoft.com/office/drawing/2014/main" id="{732D8A23-FF8A-034C-B093-E4ED3C80F11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851897" y="1242581"/>
            <a:ext cx="395285" cy="230585"/>
          </a:xfrm>
          <a:prstGeom prst="rect">
            <a:avLst/>
          </a:prstGeom>
        </p:spPr>
      </p:pic>
      <p:grpSp>
        <p:nvGrpSpPr>
          <p:cNvPr id="388" name="Group 387">
            <a:extLst>
              <a:ext uri="{FF2B5EF4-FFF2-40B4-BE49-F238E27FC236}">
                <a16:creationId xmlns:a16="http://schemas.microsoft.com/office/drawing/2014/main" id="{C724ABD3-D933-E847-A3A3-4B4BF2CF2729}"/>
              </a:ext>
            </a:extLst>
          </p:cNvPr>
          <p:cNvGrpSpPr/>
          <p:nvPr/>
        </p:nvGrpSpPr>
        <p:grpSpPr>
          <a:xfrm>
            <a:off x="3868871" y="5348067"/>
            <a:ext cx="482521" cy="457200"/>
            <a:chOff x="2573425" y="7132385"/>
            <a:chExt cx="482521" cy="457200"/>
          </a:xfrm>
        </p:grpSpPr>
        <p:sp>
          <p:nvSpPr>
            <p:cNvPr id="389" name="Oval 388">
              <a:extLst>
                <a:ext uri="{FF2B5EF4-FFF2-40B4-BE49-F238E27FC236}">
                  <a16:creationId xmlns:a16="http://schemas.microsoft.com/office/drawing/2014/main" id="{F4F2CC3E-074B-9E49-86FF-37DE20818487}"/>
                </a:ext>
              </a:extLst>
            </p:cNvPr>
            <p:cNvSpPr/>
            <p:nvPr/>
          </p:nvSpPr>
          <p:spPr bwMode="auto">
            <a:xfrm rot="829071">
              <a:off x="2573425" y="7132385"/>
              <a:ext cx="482521" cy="457200"/>
            </a:xfrm>
            <a:prstGeom prst="ellipse">
              <a:avLst/>
            </a:prstGeom>
            <a:solidFill>
              <a:srgbClr val="F1F1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Century Gothic" panose="020B0502020202020204"/>
                <a:ea typeface="Segoe UI" pitchFamily="34" charset="0"/>
                <a:cs typeface="Segoe UI" pitchFamily="34" charset="0"/>
              </a:endParaRPr>
            </a:p>
          </p:txBody>
        </p:sp>
        <p:pic>
          <p:nvPicPr>
            <p:cNvPr id="390" name="Graphic 389">
              <a:extLst>
                <a:ext uri="{FF2B5EF4-FFF2-40B4-BE49-F238E27FC236}">
                  <a16:creationId xmlns:a16="http://schemas.microsoft.com/office/drawing/2014/main" id="{3998ABC7-F992-144C-ABA5-CBD1D869BF8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79456" y="7225756"/>
              <a:ext cx="270459" cy="270459"/>
            </a:xfrm>
            <a:prstGeom prst="rect">
              <a:avLst/>
            </a:prstGeom>
          </p:spPr>
        </p:pic>
      </p:grpSp>
      <p:grpSp>
        <p:nvGrpSpPr>
          <p:cNvPr id="289" name="Group 288">
            <a:extLst>
              <a:ext uri="{FF2B5EF4-FFF2-40B4-BE49-F238E27FC236}">
                <a16:creationId xmlns:a16="http://schemas.microsoft.com/office/drawing/2014/main" id="{4C64B9D5-BC76-4E0C-8BC6-280192A24CB3}"/>
              </a:ext>
            </a:extLst>
          </p:cNvPr>
          <p:cNvGrpSpPr>
            <a:grpSpLocks noChangeAspect="1"/>
          </p:cNvGrpSpPr>
          <p:nvPr/>
        </p:nvGrpSpPr>
        <p:grpSpPr>
          <a:xfrm>
            <a:off x="1649340" y="3928550"/>
            <a:ext cx="457200" cy="457200"/>
            <a:chOff x="8002959" y="1462392"/>
            <a:chExt cx="1143000" cy="1143000"/>
          </a:xfrm>
        </p:grpSpPr>
        <p:sp>
          <p:nvSpPr>
            <p:cNvPr id="290" name="Oval 289">
              <a:extLst>
                <a:ext uri="{FF2B5EF4-FFF2-40B4-BE49-F238E27FC236}">
                  <a16:creationId xmlns:a16="http://schemas.microsoft.com/office/drawing/2014/main" id="{26F53694-1848-4312-9A16-70C858E89DB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1" name="Picture 290">
              <a:extLst>
                <a:ext uri="{FF2B5EF4-FFF2-40B4-BE49-F238E27FC236}">
                  <a16:creationId xmlns:a16="http://schemas.microsoft.com/office/drawing/2014/main" id="{9731E48D-B6AA-4381-B775-74123BC65432}"/>
                </a:ext>
              </a:extLst>
            </p:cNvPr>
            <p:cNvPicPr>
              <a:picLocks noChangeAspect="1"/>
            </p:cNvPicPr>
            <p:nvPr/>
          </p:nvPicPr>
          <p:blipFill>
            <a:blip r:embed="rId40">
              <a:extLst>
                <a:ext uri="{BEBA8EAE-BF5A-486C-A8C5-ECC9F3942E4B}">
                  <a14:imgProps xmlns:a14="http://schemas.microsoft.com/office/drawing/2010/main">
                    <a14:imgLayer r:embed="rId41">
                      <a14:imgEffect>
                        <a14:brightnessContrast bright="100000"/>
                      </a14:imgEffect>
                    </a14:imgLayer>
                  </a14:imgProps>
                </a:ext>
              </a:extLst>
            </a:blip>
            <a:stretch>
              <a:fillRect/>
            </a:stretch>
          </p:blipFill>
          <p:spPr>
            <a:xfrm>
              <a:off x="8080896" y="1734550"/>
              <a:ext cx="974153" cy="649435"/>
            </a:xfrm>
            <a:prstGeom prst="rect">
              <a:avLst/>
            </a:prstGeom>
          </p:spPr>
        </p:pic>
        <p:pic>
          <p:nvPicPr>
            <p:cNvPr id="292" name="Picture 291">
              <a:extLst>
                <a:ext uri="{FF2B5EF4-FFF2-40B4-BE49-F238E27FC236}">
                  <a16:creationId xmlns:a16="http://schemas.microsoft.com/office/drawing/2014/main" id="{747C44FA-E6C3-4F83-9CED-14C630FE04D7}"/>
                </a:ext>
              </a:extLst>
            </p:cNvPr>
            <p:cNvPicPr>
              <a:picLocks noChangeAspect="1"/>
            </p:cNvPicPr>
            <p:nvPr/>
          </p:nvPicPr>
          <p:blipFill>
            <a:blip r:embed="rId42">
              <a:duotone>
                <a:prstClr val="black"/>
                <a:schemeClr val="accent2">
                  <a:tint val="45000"/>
                  <a:satMod val="400000"/>
                </a:schemeClr>
              </a:duotone>
              <a:extLst>
                <a:ext uri="{BEBA8EAE-BF5A-486C-A8C5-ECC9F3942E4B}">
                  <a14:imgProps xmlns:a14="http://schemas.microsoft.com/office/drawing/2010/main">
                    <a14:imgLayer r:embed="rId43">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93" name="Group 292">
            <a:extLst>
              <a:ext uri="{FF2B5EF4-FFF2-40B4-BE49-F238E27FC236}">
                <a16:creationId xmlns:a16="http://schemas.microsoft.com/office/drawing/2014/main" id="{F0A7E2E2-F7DD-4816-BD0B-F21D353E6A20}"/>
              </a:ext>
            </a:extLst>
          </p:cNvPr>
          <p:cNvGrpSpPr>
            <a:grpSpLocks noChangeAspect="1"/>
          </p:cNvGrpSpPr>
          <p:nvPr/>
        </p:nvGrpSpPr>
        <p:grpSpPr>
          <a:xfrm>
            <a:off x="1911606" y="3385397"/>
            <a:ext cx="457200" cy="457200"/>
            <a:chOff x="9223938" y="3153888"/>
            <a:chExt cx="1143000" cy="1143000"/>
          </a:xfrm>
        </p:grpSpPr>
        <p:sp>
          <p:nvSpPr>
            <p:cNvPr id="294" name="Oval 293">
              <a:extLst>
                <a:ext uri="{FF2B5EF4-FFF2-40B4-BE49-F238E27FC236}">
                  <a16:creationId xmlns:a16="http://schemas.microsoft.com/office/drawing/2014/main" id="{6E485201-A5C2-4BF1-A12E-7CDF146016D8}"/>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96" name="Picture 295">
              <a:extLst>
                <a:ext uri="{FF2B5EF4-FFF2-40B4-BE49-F238E27FC236}">
                  <a16:creationId xmlns:a16="http://schemas.microsoft.com/office/drawing/2014/main" id="{7C2FE585-A1CD-4FE5-B6B7-FE72EC0C2DB3}"/>
                </a:ext>
              </a:extLst>
            </p:cNvPr>
            <p:cNvPicPr>
              <a:picLocks noChangeAspect="1"/>
            </p:cNvPicPr>
            <p:nvPr/>
          </p:nvPicPr>
          <p:blipFill>
            <a:blip r:embed="rId44">
              <a:extLst>
                <a:ext uri="{BEBA8EAE-BF5A-486C-A8C5-ECC9F3942E4B}">
                  <a14:imgProps xmlns:a14="http://schemas.microsoft.com/office/drawing/2010/main">
                    <a14:imgLayer r:embed="rId45">
                      <a14:imgEffect>
                        <a14:brightnessContrast bright="100000"/>
                      </a14:imgEffect>
                    </a14:imgLayer>
                  </a14:imgProps>
                </a:ext>
              </a:extLst>
            </a:blip>
            <a:stretch>
              <a:fillRect/>
            </a:stretch>
          </p:blipFill>
          <p:spPr>
            <a:xfrm>
              <a:off x="9320398" y="3246493"/>
              <a:ext cx="966540" cy="966540"/>
            </a:xfrm>
            <a:prstGeom prst="rect">
              <a:avLst/>
            </a:prstGeom>
          </p:spPr>
        </p:pic>
      </p:grpSp>
      <p:grpSp>
        <p:nvGrpSpPr>
          <p:cNvPr id="299" name="Group 298">
            <a:extLst>
              <a:ext uri="{FF2B5EF4-FFF2-40B4-BE49-F238E27FC236}">
                <a16:creationId xmlns:a16="http://schemas.microsoft.com/office/drawing/2014/main" id="{70F1088D-2EBF-4A2D-A23C-D072A555398E}"/>
              </a:ext>
            </a:extLst>
          </p:cNvPr>
          <p:cNvGrpSpPr>
            <a:grpSpLocks noChangeAspect="1"/>
          </p:cNvGrpSpPr>
          <p:nvPr/>
        </p:nvGrpSpPr>
        <p:grpSpPr>
          <a:xfrm>
            <a:off x="2118760" y="2495550"/>
            <a:ext cx="457200" cy="457200"/>
            <a:chOff x="3221255" y="1462391"/>
            <a:chExt cx="1143000" cy="1143000"/>
          </a:xfrm>
        </p:grpSpPr>
        <p:sp>
          <p:nvSpPr>
            <p:cNvPr id="300" name="Freeform 5">
              <a:extLst>
                <a:ext uri="{FF2B5EF4-FFF2-40B4-BE49-F238E27FC236}">
                  <a16:creationId xmlns:a16="http://schemas.microsoft.com/office/drawing/2014/main" id="{13F1A167-77DB-4272-92BC-E1596937AB02}"/>
                </a:ext>
              </a:extLst>
            </p:cNvPr>
            <p:cNvSpPr>
              <a:spLocks/>
            </p:cNvSpPr>
            <p:nvPr/>
          </p:nvSpPr>
          <p:spPr bwMode="auto">
            <a:xfrm rot="653656">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07" name="Picture 306">
              <a:extLst>
                <a:ext uri="{FF2B5EF4-FFF2-40B4-BE49-F238E27FC236}">
                  <a16:creationId xmlns:a16="http://schemas.microsoft.com/office/drawing/2014/main" id="{0B384373-E8C9-4DAB-BB36-031905E40BC3}"/>
                </a:ext>
              </a:extLst>
            </p:cNvPr>
            <p:cNvPicPr>
              <a:picLocks noChangeAspect="1"/>
            </p:cNvPicPr>
            <p:nvPr/>
          </p:nvPicPr>
          <p:blipFill rotWithShape="1">
            <a:blip r:embed="rId46">
              <a:extLst>
                <a:ext uri="{BEBA8EAE-BF5A-486C-A8C5-ECC9F3942E4B}">
                  <a14:imgProps xmlns:a14="http://schemas.microsoft.com/office/drawing/2010/main">
                    <a14:imgLayer r:embed="rId47">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14" name="Group 313">
            <a:extLst>
              <a:ext uri="{FF2B5EF4-FFF2-40B4-BE49-F238E27FC236}">
                <a16:creationId xmlns:a16="http://schemas.microsoft.com/office/drawing/2014/main" id="{34414568-4F4E-4C55-B0F8-758FF7CB7454}"/>
              </a:ext>
            </a:extLst>
          </p:cNvPr>
          <p:cNvGrpSpPr>
            <a:grpSpLocks noChangeAspect="1"/>
          </p:cNvGrpSpPr>
          <p:nvPr/>
        </p:nvGrpSpPr>
        <p:grpSpPr>
          <a:xfrm>
            <a:off x="7925914" y="5468263"/>
            <a:ext cx="457200" cy="457200"/>
            <a:chOff x="4571575" y="3879459"/>
            <a:chExt cx="1124712" cy="1124712"/>
          </a:xfrm>
        </p:grpSpPr>
        <p:sp>
          <p:nvSpPr>
            <p:cNvPr id="315" name="Oval 314">
              <a:extLst>
                <a:ext uri="{FF2B5EF4-FFF2-40B4-BE49-F238E27FC236}">
                  <a16:creationId xmlns:a16="http://schemas.microsoft.com/office/drawing/2014/main" id="{B87E0DED-D5D4-4072-9A33-4A13B5433A54}"/>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6" name="Graphic 315">
              <a:extLst>
                <a:ext uri="{FF2B5EF4-FFF2-40B4-BE49-F238E27FC236}">
                  <a16:creationId xmlns:a16="http://schemas.microsoft.com/office/drawing/2014/main" id="{8F733B45-7D6A-4565-A70C-5B5A5A20103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768463" y="4194939"/>
              <a:ext cx="613604" cy="520634"/>
            </a:xfrm>
            <a:prstGeom prst="rect">
              <a:avLst/>
            </a:prstGeom>
          </p:spPr>
        </p:pic>
      </p:grpSp>
      <p:grpSp>
        <p:nvGrpSpPr>
          <p:cNvPr id="317" name="Group 316">
            <a:extLst>
              <a:ext uri="{FF2B5EF4-FFF2-40B4-BE49-F238E27FC236}">
                <a16:creationId xmlns:a16="http://schemas.microsoft.com/office/drawing/2014/main" id="{5C4E0623-CAE1-46CD-BCA9-1051B13436B7}"/>
              </a:ext>
            </a:extLst>
          </p:cNvPr>
          <p:cNvGrpSpPr>
            <a:grpSpLocks noChangeAspect="1"/>
          </p:cNvGrpSpPr>
          <p:nvPr/>
        </p:nvGrpSpPr>
        <p:grpSpPr>
          <a:xfrm>
            <a:off x="8501618" y="5373093"/>
            <a:ext cx="457200" cy="457200"/>
            <a:chOff x="2571043" y="3278812"/>
            <a:chExt cx="1124712" cy="1124712"/>
          </a:xfrm>
        </p:grpSpPr>
        <p:sp>
          <p:nvSpPr>
            <p:cNvPr id="318" name="Oval 317">
              <a:extLst>
                <a:ext uri="{FF2B5EF4-FFF2-40B4-BE49-F238E27FC236}">
                  <a16:creationId xmlns:a16="http://schemas.microsoft.com/office/drawing/2014/main" id="{93007496-669B-4679-BC6B-A834C858CB22}"/>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19" name="Graphic 318">
              <a:extLst>
                <a:ext uri="{FF2B5EF4-FFF2-40B4-BE49-F238E27FC236}">
                  <a16:creationId xmlns:a16="http://schemas.microsoft.com/office/drawing/2014/main" id="{7B80B2BE-6DC2-4B27-AB8F-9D6E0FD6009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869932" y="3472690"/>
              <a:ext cx="522478" cy="722249"/>
            </a:xfrm>
            <a:prstGeom prst="rect">
              <a:avLst/>
            </a:prstGeom>
          </p:spPr>
        </p:pic>
      </p:grpSp>
    </p:spTree>
    <p:extLst>
      <p:ext uri="{BB962C8B-B14F-4D97-AF65-F5344CB8AC3E}">
        <p14:creationId xmlns:p14="http://schemas.microsoft.com/office/powerpoint/2010/main" val="72032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1"/>
                                        </p:tgtEl>
                                        <p:attrNameLst>
                                          <p:attrName>style.visibility</p:attrName>
                                        </p:attrNameLst>
                                      </p:cBhvr>
                                      <p:to>
                                        <p:strVal val="visible"/>
                                      </p:to>
                                    </p:set>
                                    <p:animEffect transition="in" filter="fade">
                                      <p:cBhvr>
                                        <p:cTn id="7" dur="500"/>
                                        <p:tgtEl>
                                          <p:spTgt spid="5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0"/>
                                        </p:tgtEl>
                                        <p:attrNameLst>
                                          <p:attrName>style.visibility</p:attrName>
                                        </p:attrNameLst>
                                      </p:cBhvr>
                                      <p:to>
                                        <p:strVal val="visible"/>
                                      </p:to>
                                    </p:set>
                                    <p:animEffect transition="in" filter="fade">
                                      <p:cBhvr>
                                        <p:cTn id="10" dur="500"/>
                                        <p:tgtEl>
                                          <p:spTgt spid="580"/>
                                        </p:tgtEl>
                                      </p:cBhvr>
                                    </p:animEffect>
                                  </p:childTnLst>
                                </p:cTn>
                              </p:par>
                              <p:par>
                                <p:cTn id="11" presetID="10" presetClass="entr" presetSubtype="0" fill="hold" nodeType="withEffect">
                                  <p:stCondLst>
                                    <p:cond delay="0"/>
                                  </p:stCondLst>
                                  <p:childTnLst>
                                    <p:set>
                                      <p:cBhvr>
                                        <p:cTn id="12" dur="1" fill="hold">
                                          <p:stCondLst>
                                            <p:cond delay="0"/>
                                          </p:stCondLst>
                                        </p:cTn>
                                        <p:tgtEl>
                                          <p:spTgt spid="576"/>
                                        </p:tgtEl>
                                        <p:attrNameLst>
                                          <p:attrName>style.visibility</p:attrName>
                                        </p:attrNameLst>
                                      </p:cBhvr>
                                      <p:to>
                                        <p:strVal val="visible"/>
                                      </p:to>
                                    </p:set>
                                    <p:animEffect transition="in" filter="fade">
                                      <p:cBhvr>
                                        <p:cTn id="13" dur="500"/>
                                        <p:tgtEl>
                                          <p:spTgt spid="576"/>
                                        </p:tgtEl>
                                      </p:cBhvr>
                                    </p:animEffect>
                                  </p:childTnLst>
                                </p:cTn>
                              </p:par>
                              <p:par>
                                <p:cTn id="14" presetID="10" presetClass="entr" presetSubtype="0" fill="hold" nodeType="withEffect">
                                  <p:stCondLst>
                                    <p:cond delay="0"/>
                                  </p:stCondLst>
                                  <p:childTnLst>
                                    <p:set>
                                      <p:cBhvr>
                                        <p:cTn id="15" dur="1" fill="hold">
                                          <p:stCondLst>
                                            <p:cond delay="0"/>
                                          </p:stCondLst>
                                        </p:cTn>
                                        <p:tgtEl>
                                          <p:spTgt spid="589"/>
                                        </p:tgtEl>
                                        <p:attrNameLst>
                                          <p:attrName>style.visibility</p:attrName>
                                        </p:attrNameLst>
                                      </p:cBhvr>
                                      <p:to>
                                        <p:strVal val="visible"/>
                                      </p:to>
                                    </p:set>
                                    <p:animEffect transition="in" filter="fade">
                                      <p:cBhvr>
                                        <p:cTn id="16" dur="500"/>
                                        <p:tgtEl>
                                          <p:spTgt spid="589"/>
                                        </p:tgtEl>
                                      </p:cBhvr>
                                    </p:animEffect>
                                  </p:childTnLst>
                                </p:cTn>
                              </p:par>
                              <p:par>
                                <p:cTn id="17" presetID="10" presetClass="entr" presetSubtype="0" fill="hold" nodeType="withEffect">
                                  <p:stCondLst>
                                    <p:cond delay="0"/>
                                  </p:stCondLst>
                                  <p:childTnLst>
                                    <p:set>
                                      <p:cBhvr>
                                        <p:cTn id="18" dur="1" fill="hold">
                                          <p:stCondLst>
                                            <p:cond delay="0"/>
                                          </p:stCondLst>
                                        </p:cTn>
                                        <p:tgtEl>
                                          <p:spTgt spid="582"/>
                                        </p:tgtEl>
                                        <p:attrNameLst>
                                          <p:attrName>style.visibility</p:attrName>
                                        </p:attrNameLst>
                                      </p:cBhvr>
                                      <p:to>
                                        <p:strVal val="visible"/>
                                      </p:to>
                                    </p:set>
                                    <p:animEffect transition="in" filter="fade">
                                      <p:cBhvr>
                                        <p:cTn id="19" dur="500"/>
                                        <p:tgtEl>
                                          <p:spTgt spid="5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5"/>
                                        </p:tgtEl>
                                        <p:attrNameLst>
                                          <p:attrName>style.visibility</p:attrName>
                                        </p:attrNameLst>
                                      </p:cBhvr>
                                      <p:to>
                                        <p:strVal val="visible"/>
                                      </p:to>
                                    </p:set>
                                    <p:animEffect transition="in" filter="fade">
                                      <p:cBhvr>
                                        <p:cTn id="22" dur="500"/>
                                        <p:tgtEl>
                                          <p:spTgt spid="585"/>
                                        </p:tgtEl>
                                      </p:cBhvr>
                                    </p:animEffect>
                                  </p:childTnLst>
                                </p:cTn>
                              </p:par>
                              <p:par>
                                <p:cTn id="23" presetID="10" presetClass="entr" presetSubtype="0" fill="hold" nodeType="with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2"/>
                                        </p:tgtEl>
                                        <p:attrNameLst>
                                          <p:attrName>style.visibility</p:attrName>
                                        </p:attrNameLst>
                                      </p:cBhvr>
                                      <p:to>
                                        <p:strVal val="visible"/>
                                      </p:to>
                                    </p:set>
                                    <p:animEffect transition="in" filter="fade">
                                      <p:cBhvr>
                                        <p:cTn id="28" dur="500"/>
                                        <p:tgtEl>
                                          <p:spTgt spid="542"/>
                                        </p:tgtEl>
                                      </p:cBhvr>
                                    </p:animEffect>
                                  </p:childTnLst>
                                </p:cTn>
                              </p:par>
                              <p:par>
                                <p:cTn id="29" presetID="10" presetClass="entr" presetSubtype="0" fill="hold" nodeType="withEffect">
                                  <p:stCondLst>
                                    <p:cond delay="0"/>
                                  </p:stCondLst>
                                  <p:childTnLst>
                                    <p:set>
                                      <p:cBhvr>
                                        <p:cTn id="30" dur="1" fill="hold">
                                          <p:stCondLst>
                                            <p:cond delay="0"/>
                                          </p:stCondLst>
                                        </p:cTn>
                                        <p:tgtEl>
                                          <p:spTgt spid="586"/>
                                        </p:tgtEl>
                                        <p:attrNameLst>
                                          <p:attrName>style.visibility</p:attrName>
                                        </p:attrNameLst>
                                      </p:cBhvr>
                                      <p:to>
                                        <p:strVal val="visible"/>
                                      </p:to>
                                    </p:set>
                                    <p:animEffect transition="in" filter="fade">
                                      <p:cBhvr>
                                        <p:cTn id="31" dur="500"/>
                                        <p:tgtEl>
                                          <p:spTgt spid="5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79"/>
                                        </p:tgtEl>
                                        <p:attrNameLst>
                                          <p:attrName>style.visibility</p:attrName>
                                        </p:attrNameLst>
                                      </p:cBhvr>
                                      <p:to>
                                        <p:strVal val="visible"/>
                                      </p:to>
                                    </p:set>
                                    <p:animEffect transition="in" filter="fade">
                                      <p:cBhvr>
                                        <p:cTn id="34" dur="500"/>
                                        <p:tgtEl>
                                          <p:spTgt spid="5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xit" presetSubtype="10" fill="hold" nodeType="clickEffect">
                                  <p:stCondLst>
                                    <p:cond delay="0"/>
                                  </p:stCondLst>
                                  <p:childTnLst>
                                    <p:anim calcmode="lin" valueType="num">
                                      <p:cBhvr>
                                        <p:cTn id="38" dur="500"/>
                                        <p:tgtEl>
                                          <p:spTgt spid="795"/>
                                        </p:tgtEl>
                                        <p:attrNameLst>
                                          <p:attrName>ppt_w</p:attrName>
                                        </p:attrNameLst>
                                      </p:cBhvr>
                                      <p:tavLst>
                                        <p:tav tm="0">
                                          <p:val>
                                            <p:strVal val="ppt_w"/>
                                          </p:val>
                                        </p:tav>
                                        <p:tav tm="100000">
                                          <p:val>
                                            <p:fltVal val="0"/>
                                          </p:val>
                                        </p:tav>
                                      </p:tavLst>
                                    </p:anim>
                                    <p:anim calcmode="lin" valueType="num">
                                      <p:cBhvr>
                                        <p:cTn id="39" dur="500"/>
                                        <p:tgtEl>
                                          <p:spTgt spid="795"/>
                                        </p:tgtEl>
                                        <p:attrNameLst>
                                          <p:attrName>ppt_h</p:attrName>
                                        </p:attrNameLst>
                                      </p:cBhvr>
                                      <p:tavLst>
                                        <p:tav tm="0">
                                          <p:val>
                                            <p:strVal val="ppt_h"/>
                                          </p:val>
                                        </p:tav>
                                        <p:tav tm="100000">
                                          <p:val>
                                            <p:strVal val="ppt_h"/>
                                          </p:val>
                                        </p:tav>
                                      </p:tavLst>
                                    </p:anim>
                                    <p:set>
                                      <p:cBhvr>
                                        <p:cTn id="40" dur="1" fill="hold">
                                          <p:stCondLst>
                                            <p:cond delay="499"/>
                                          </p:stCondLst>
                                        </p:cTn>
                                        <p:tgtEl>
                                          <p:spTgt spid="795"/>
                                        </p:tgtEl>
                                        <p:attrNameLst>
                                          <p:attrName>style.visibility</p:attrName>
                                        </p:attrNameLst>
                                      </p:cBhvr>
                                      <p:to>
                                        <p:strVal val="hidden"/>
                                      </p:to>
                                    </p:set>
                                  </p:childTnLst>
                                </p:cTn>
                              </p:par>
                              <p:par>
                                <p:cTn id="41" presetID="17" presetClass="entr" presetSubtype="10" fill="hold" nodeType="withEffect">
                                  <p:stCondLst>
                                    <p:cond delay="250"/>
                                  </p:stCondLst>
                                  <p:childTnLst>
                                    <p:set>
                                      <p:cBhvr>
                                        <p:cTn id="42" dur="1" fill="hold">
                                          <p:stCondLst>
                                            <p:cond delay="0"/>
                                          </p:stCondLst>
                                        </p:cTn>
                                        <p:tgtEl>
                                          <p:spTgt spid="827"/>
                                        </p:tgtEl>
                                        <p:attrNameLst>
                                          <p:attrName>style.visibility</p:attrName>
                                        </p:attrNameLst>
                                      </p:cBhvr>
                                      <p:to>
                                        <p:strVal val="visible"/>
                                      </p:to>
                                    </p:set>
                                    <p:anim calcmode="lin" valueType="num">
                                      <p:cBhvr>
                                        <p:cTn id="43" dur="500" fill="hold"/>
                                        <p:tgtEl>
                                          <p:spTgt spid="827"/>
                                        </p:tgtEl>
                                        <p:attrNameLst>
                                          <p:attrName>ppt_w</p:attrName>
                                        </p:attrNameLst>
                                      </p:cBhvr>
                                      <p:tavLst>
                                        <p:tav tm="0">
                                          <p:val>
                                            <p:fltVal val="0"/>
                                          </p:val>
                                        </p:tav>
                                        <p:tav tm="100000">
                                          <p:val>
                                            <p:strVal val="#ppt_w"/>
                                          </p:val>
                                        </p:tav>
                                      </p:tavLst>
                                    </p:anim>
                                    <p:anim calcmode="lin" valueType="num">
                                      <p:cBhvr>
                                        <p:cTn id="44" dur="500" fill="hold"/>
                                        <p:tgtEl>
                                          <p:spTgt spid="827"/>
                                        </p:tgtEl>
                                        <p:attrNameLst>
                                          <p:attrName>ppt_h</p:attrName>
                                        </p:attrNameLst>
                                      </p:cBhvr>
                                      <p:tavLst>
                                        <p:tav tm="0">
                                          <p:val>
                                            <p:strVal val="#ppt_h"/>
                                          </p:val>
                                        </p:tav>
                                        <p:tav tm="100000">
                                          <p:val>
                                            <p:strVal val="#ppt_h"/>
                                          </p:val>
                                        </p:tav>
                                      </p:tavLst>
                                    </p:anim>
                                  </p:childTnLst>
                                </p:cTn>
                              </p:par>
                              <p:par>
                                <p:cTn id="45" presetID="10" presetClass="entr" presetSubtype="0" fill="hold" grpId="0" nodeType="withEffect">
                                  <p:stCondLst>
                                    <p:cond delay="250"/>
                                  </p:stCondLst>
                                  <p:childTnLst>
                                    <p:set>
                                      <p:cBhvr>
                                        <p:cTn id="46" dur="1" fill="hold">
                                          <p:stCondLst>
                                            <p:cond delay="0"/>
                                          </p:stCondLst>
                                        </p:cTn>
                                        <p:tgtEl>
                                          <p:spTgt spid="825"/>
                                        </p:tgtEl>
                                        <p:attrNameLst>
                                          <p:attrName>style.visibility</p:attrName>
                                        </p:attrNameLst>
                                      </p:cBhvr>
                                      <p:to>
                                        <p:strVal val="visible"/>
                                      </p:to>
                                    </p:set>
                                    <p:animEffect transition="in" filter="fade">
                                      <p:cBhvr>
                                        <p:cTn id="47" dur="500"/>
                                        <p:tgtEl>
                                          <p:spTgt spid="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 grpId="0"/>
      <p:bldP spid="579" grpId="0"/>
      <p:bldP spid="580" grpId="0"/>
      <p:bldP spid="581" grpId="0"/>
      <p:bldP spid="585" grpId="0"/>
      <p:bldP spid="8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9FDD2F-A7FF-4EE6-929E-EAE381CE2EEA}"/>
              </a:ext>
            </a:extLst>
          </p:cNvPr>
          <p:cNvPicPr>
            <a:picLocks noChangeAspect="1"/>
          </p:cNvPicPr>
          <p:nvPr/>
        </p:nvPicPr>
        <p:blipFill>
          <a:blip r:embed="rId2"/>
          <a:stretch>
            <a:fillRect/>
          </a:stretch>
        </p:blipFill>
        <p:spPr>
          <a:xfrm>
            <a:off x="142043" y="133164"/>
            <a:ext cx="11931588" cy="6640497"/>
          </a:xfrm>
          <a:prstGeom prst="rect">
            <a:avLst/>
          </a:prstGeom>
        </p:spPr>
      </p:pic>
    </p:spTree>
    <p:extLst>
      <p:ext uri="{BB962C8B-B14F-4D97-AF65-F5344CB8AC3E}">
        <p14:creationId xmlns:p14="http://schemas.microsoft.com/office/powerpoint/2010/main" val="121902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507C3C-6AEB-4697-B901-355E201F0E97}"/>
              </a:ext>
            </a:extLst>
          </p:cNvPr>
          <p:cNvPicPr>
            <a:picLocks noChangeAspect="1"/>
          </p:cNvPicPr>
          <p:nvPr/>
        </p:nvPicPr>
        <p:blipFill>
          <a:blip r:embed="rId2"/>
          <a:stretch>
            <a:fillRect/>
          </a:stretch>
        </p:blipFill>
        <p:spPr>
          <a:xfrm>
            <a:off x="1743305" y="0"/>
            <a:ext cx="8705390" cy="6858000"/>
          </a:xfrm>
          <a:prstGeom prst="rect">
            <a:avLst/>
          </a:prstGeom>
        </p:spPr>
      </p:pic>
    </p:spTree>
    <p:extLst>
      <p:ext uri="{BB962C8B-B14F-4D97-AF65-F5344CB8AC3E}">
        <p14:creationId xmlns:p14="http://schemas.microsoft.com/office/powerpoint/2010/main" val="505464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F402C2-889A-48AE-B99B-C0F9FCA8AE6F}"/>
              </a:ext>
            </a:extLst>
          </p:cNvPr>
          <p:cNvPicPr>
            <a:picLocks noChangeAspect="1"/>
          </p:cNvPicPr>
          <p:nvPr/>
        </p:nvPicPr>
        <p:blipFill>
          <a:blip r:embed="rId2"/>
          <a:stretch>
            <a:fillRect/>
          </a:stretch>
        </p:blipFill>
        <p:spPr>
          <a:xfrm>
            <a:off x="2743200" y="0"/>
            <a:ext cx="6848272" cy="6858000"/>
          </a:xfrm>
          <a:prstGeom prst="rect">
            <a:avLst/>
          </a:prstGeom>
        </p:spPr>
      </p:pic>
    </p:spTree>
    <p:extLst>
      <p:ext uri="{BB962C8B-B14F-4D97-AF65-F5344CB8AC3E}">
        <p14:creationId xmlns:p14="http://schemas.microsoft.com/office/powerpoint/2010/main" val="895852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BEBE03-4359-4EC5-96B2-ADF0BF092ECA}"/>
              </a:ext>
            </a:extLst>
          </p:cNvPr>
          <p:cNvPicPr>
            <a:picLocks noChangeAspect="1"/>
          </p:cNvPicPr>
          <p:nvPr/>
        </p:nvPicPr>
        <p:blipFill>
          <a:blip r:embed="rId2"/>
          <a:stretch>
            <a:fillRect/>
          </a:stretch>
        </p:blipFill>
        <p:spPr>
          <a:xfrm>
            <a:off x="1867711" y="0"/>
            <a:ext cx="8433880" cy="6858000"/>
          </a:xfrm>
          <a:prstGeom prst="rect">
            <a:avLst/>
          </a:prstGeom>
        </p:spPr>
      </p:pic>
    </p:spTree>
    <p:extLst>
      <p:ext uri="{BB962C8B-B14F-4D97-AF65-F5344CB8AC3E}">
        <p14:creationId xmlns:p14="http://schemas.microsoft.com/office/powerpoint/2010/main" val="14764749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B3437AE-C943-4D4F-8ADB-2FB1453C9C7A}"/>
              </a:ext>
            </a:extLst>
          </p:cNvPr>
          <p:cNvPicPr>
            <a:picLocks noChangeAspect="1"/>
          </p:cNvPicPr>
          <p:nvPr/>
        </p:nvPicPr>
        <p:blipFill>
          <a:blip r:embed="rId2"/>
          <a:stretch>
            <a:fillRect/>
          </a:stretch>
        </p:blipFill>
        <p:spPr>
          <a:xfrm>
            <a:off x="1333500" y="790575"/>
            <a:ext cx="9525000" cy="5276850"/>
          </a:xfrm>
          <a:prstGeom prst="rect">
            <a:avLst/>
          </a:prstGeom>
        </p:spPr>
      </p:pic>
    </p:spTree>
    <p:extLst>
      <p:ext uri="{BB962C8B-B14F-4D97-AF65-F5344CB8AC3E}">
        <p14:creationId xmlns:p14="http://schemas.microsoft.com/office/powerpoint/2010/main" val="1466595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97A13D-7F94-4F0F-B70A-0830909B622F}"/>
              </a:ext>
            </a:extLst>
          </p:cNvPr>
          <p:cNvPicPr>
            <a:picLocks noChangeAspect="1"/>
          </p:cNvPicPr>
          <p:nvPr/>
        </p:nvPicPr>
        <p:blipFill>
          <a:blip r:embed="rId2"/>
          <a:stretch>
            <a:fillRect/>
          </a:stretch>
        </p:blipFill>
        <p:spPr>
          <a:xfrm>
            <a:off x="1004584" y="1204051"/>
            <a:ext cx="10182831" cy="4449897"/>
          </a:xfrm>
          <a:prstGeom prst="rect">
            <a:avLst/>
          </a:prstGeom>
        </p:spPr>
      </p:pic>
    </p:spTree>
    <p:extLst>
      <p:ext uri="{BB962C8B-B14F-4D97-AF65-F5344CB8AC3E}">
        <p14:creationId xmlns:p14="http://schemas.microsoft.com/office/powerpoint/2010/main" val="22766269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C173FD-8FE6-4E62-949A-8A480D681008}"/>
              </a:ext>
            </a:extLst>
          </p:cNvPr>
          <p:cNvPicPr>
            <a:picLocks noChangeAspect="1"/>
          </p:cNvPicPr>
          <p:nvPr/>
        </p:nvPicPr>
        <p:blipFill>
          <a:blip r:embed="rId2"/>
          <a:stretch>
            <a:fillRect/>
          </a:stretch>
        </p:blipFill>
        <p:spPr>
          <a:xfrm>
            <a:off x="726233" y="195943"/>
            <a:ext cx="10739534" cy="6466113"/>
          </a:xfrm>
          <a:prstGeom prst="rect">
            <a:avLst/>
          </a:prstGeom>
        </p:spPr>
      </p:pic>
    </p:spTree>
    <p:extLst>
      <p:ext uri="{BB962C8B-B14F-4D97-AF65-F5344CB8AC3E}">
        <p14:creationId xmlns:p14="http://schemas.microsoft.com/office/powerpoint/2010/main" val="3398702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170099"/>
          </a:xfrm>
          <a:prstGeom prst="rect">
            <a:avLst/>
          </a:prstGeom>
        </p:spPr>
        <p:txBody>
          <a:bodyPr>
            <a:spAutoFit/>
          </a:bodyPr>
          <a:lstStyle/>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AD in the cloud</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Graph API not LDAP calls</a:t>
            </a:r>
          </a:p>
          <a:p>
            <a:pPr lvl="1">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Not hierarchical</a:t>
            </a:r>
          </a:p>
          <a:p>
            <a:pPr lvl="1">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 Underpins Office 365</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Azure AD manages more than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1.2 billion identities</a:t>
            </a:r>
            <a:r>
              <a:rPr lang="en-US" sz="2000" dirty="0">
                <a:solidFill>
                  <a:schemeClr val="accent1">
                    <a:lumMod val="60000"/>
                    <a:lumOff val="40000"/>
                  </a:schemeClr>
                </a:solidFill>
                <a:latin typeface="Calibri" panose="020F0502020204030204" pitchFamily="34" charset="0"/>
                <a:cs typeface="Calibri" panose="020F0502020204030204" pitchFamily="34" charset="0"/>
              </a:rPr>
              <a:t> and processes over </a:t>
            </a:r>
            <a:r>
              <a:rPr lang="en-US" sz="2000" b="1" dirty="0">
                <a:solidFill>
                  <a:schemeClr val="accent1">
                    <a:lumMod val="60000"/>
                    <a:lumOff val="40000"/>
                  </a:schemeClr>
                </a:solidFill>
                <a:latin typeface="Calibri" panose="020F0502020204030204" pitchFamily="34" charset="0"/>
                <a:cs typeface="Calibri" panose="020F0502020204030204" pitchFamily="34" charset="0"/>
              </a:rPr>
              <a:t>8 billion authentications</a:t>
            </a:r>
            <a:r>
              <a:rPr lang="en-US" sz="2000" dirty="0">
                <a:solidFill>
                  <a:schemeClr val="accent1">
                    <a:lumMod val="60000"/>
                    <a:lumOff val="40000"/>
                  </a:schemeClr>
                </a:solidFill>
                <a:latin typeface="Calibri" panose="020F0502020204030204" pitchFamily="34" charset="0"/>
                <a:cs typeface="Calibri" panose="020F0502020204030204" pitchFamily="34" charset="0"/>
              </a:rPr>
              <a:t> every day</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210544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Azure AD</a:t>
            </a:r>
            <a:endParaRPr lang="en-NZ" sz="4000" dirty="0"/>
          </a:p>
        </p:txBody>
      </p:sp>
    </p:spTree>
    <p:extLst>
      <p:ext uri="{BB962C8B-B14F-4D97-AF65-F5344CB8AC3E}">
        <p14:creationId xmlns:p14="http://schemas.microsoft.com/office/powerpoint/2010/main" val="18380808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E7B037-BA49-45B4-AB92-4E827FF86132}"/>
              </a:ext>
            </a:extLst>
          </p:cNvPr>
          <p:cNvPicPr>
            <a:picLocks noChangeAspect="1"/>
          </p:cNvPicPr>
          <p:nvPr/>
        </p:nvPicPr>
        <p:blipFill>
          <a:blip r:embed="rId2"/>
          <a:stretch>
            <a:fillRect/>
          </a:stretch>
        </p:blipFill>
        <p:spPr>
          <a:xfrm>
            <a:off x="2657475" y="66675"/>
            <a:ext cx="6877050" cy="6724650"/>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8EA9A59-1D73-47C6-8CF8-D3080AD8A13D}"/>
              </a:ext>
            </a:extLst>
          </p:cNvPr>
          <p:cNvGraphicFramePr>
            <a:graphicFrameLocks noGrp="1"/>
          </p:cNvGraphicFramePr>
          <p:nvPr/>
        </p:nvGraphicFramePr>
        <p:xfrm>
          <a:off x="714375" y="1555750"/>
          <a:ext cx="10763252" cy="4305300"/>
        </p:xfrm>
        <a:graphic>
          <a:graphicData uri="http://schemas.openxmlformats.org/drawingml/2006/table">
            <a:tbl>
              <a:tblPr firstRow="1" bandRow="1">
                <a:tableStyleId>{2D5ABB26-0587-4C30-8999-92F81FD0307C}</a:tableStyleId>
              </a:tblPr>
              <a:tblGrid>
                <a:gridCol w="2690813">
                  <a:extLst>
                    <a:ext uri="{9D8B030D-6E8A-4147-A177-3AD203B41FA5}">
                      <a16:colId xmlns:a16="http://schemas.microsoft.com/office/drawing/2014/main" val="3792003131"/>
                    </a:ext>
                  </a:extLst>
                </a:gridCol>
                <a:gridCol w="896938">
                  <a:extLst>
                    <a:ext uri="{9D8B030D-6E8A-4147-A177-3AD203B41FA5}">
                      <a16:colId xmlns:a16="http://schemas.microsoft.com/office/drawing/2014/main" val="624966721"/>
                    </a:ext>
                  </a:extLst>
                </a:gridCol>
                <a:gridCol w="1793875">
                  <a:extLst>
                    <a:ext uri="{9D8B030D-6E8A-4147-A177-3AD203B41FA5}">
                      <a16:colId xmlns:a16="http://schemas.microsoft.com/office/drawing/2014/main" val="3933424486"/>
                    </a:ext>
                  </a:extLst>
                </a:gridCol>
                <a:gridCol w="1793875">
                  <a:extLst>
                    <a:ext uri="{9D8B030D-6E8A-4147-A177-3AD203B41FA5}">
                      <a16:colId xmlns:a16="http://schemas.microsoft.com/office/drawing/2014/main" val="1449938115"/>
                    </a:ext>
                  </a:extLst>
                </a:gridCol>
                <a:gridCol w="896938">
                  <a:extLst>
                    <a:ext uri="{9D8B030D-6E8A-4147-A177-3AD203B41FA5}">
                      <a16:colId xmlns:a16="http://schemas.microsoft.com/office/drawing/2014/main" val="415523962"/>
                    </a:ext>
                  </a:extLst>
                </a:gridCol>
                <a:gridCol w="2690813">
                  <a:extLst>
                    <a:ext uri="{9D8B030D-6E8A-4147-A177-3AD203B41FA5}">
                      <a16:colId xmlns:a16="http://schemas.microsoft.com/office/drawing/2014/main" val="2900678160"/>
                    </a:ext>
                  </a:extLst>
                </a:gridCol>
              </a:tblGrid>
              <a:tr h="2152650">
                <a:tc>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WS-Fed</a:t>
                      </a:r>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6904213"/>
                  </a:ext>
                </a:extLst>
              </a:tr>
              <a:tr h="2152650">
                <a:tc gridSpan="2">
                  <a:txBody>
                    <a:bodyPr/>
                    <a:lstStyle/>
                    <a:p>
                      <a:endParaRPr lang="en-US" sz="2100" dirty="0"/>
                    </a:p>
                  </a:txBody>
                  <a:tcPr marL="107633" marR="107633" marT="53816" marB="53816">
                    <a:lnL w="3175"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endParaRPr lang="en-US" sz="2100" dirty="0"/>
                    </a:p>
                  </a:txBody>
                  <a:tcPr marL="107633" marR="107633" marT="53816" marB="53816">
                    <a:lnL w="12700" cap="flat" cmpd="sng" algn="ctr">
                      <a:solidFill>
                        <a:schemeClr val="bg1">
                          <a:lumMod val="85000"/>
                        </a:schemeClr>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51657106"/>
                  </a:ext>
                </a:extLst>
              </a:tr>
            </a:tbl>
          </a:graphicData>
        </a:graphic>
      </p:graphicFrame>
      <p:sp>
        <p:nvSpPr>
          <p:cNvPr id="2" name="Title 1">
            <a:extLst>
              <a:ext uri="{FF2B5EF4-FFF2-40B4-BE49-F238E27FC236}">
                <a16:creationId xmlns:a16="http://schemas.microsoft.com/office/drawing/2014/main" id="{8A6D354C-12DF-42A2-A94C-4B6BC6FE3DC9}"/>
              </a:ext>
            </a:extLst>
          </p:cNvPr>
          <p:cNvSpPr>
            <a:spLocks noGrp="1"/>
          </p:cNvSpPr>
          <p:nvPr>
            <p:ph type="title"/>
          </p:nvPr>
        </p:nvSpPr>
        <p:spPr>
          <a:xfrm>
            <a:off x="426424" y="449826"/>
            <a:ext cx="11336039" cy="758022"/>
          </a:xfrm>
        </p:spPr>
        <p:txBody>
          <a:bodyPr/>
          <a:lstStyle/>
          <a:p>
            <a:r>
              <a:rPr lang="en-US" dirty="0"/>
              <a:t>Open Standards</a:t>
            </a:r>
          </a:p>
        </p:txBody>
      </p:sp>
      <p:pic>
        <p:nvPicPr>
          <p:cNvPr id="4" name="Picture 3">
            <a:extLst>
              <a:ext uri="{FF2B5EF4-FFF2-40B4-BE49-F238E27FC236}">
                <a16:creationId xmlns:a16="http://schemas.microsoft.com/office/drawing/2014/main" id="{993CE4FC-15D6-48D9-8C9F-396A372B6B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8469" y="2149950"/>
            <a:ext cx="1001206" cy="1001203"/>
          </a:xfrm>
          <a:prstGeom prst="ellipse">
            <a:avLst/>
          </a:prstGeom>
        </p:spPr>
      </p:pic>
      <p:pic>
        <p:nvPicPr>
          <p:cNvPr id="5" name="Picture 4">
            <a:extLst>
              <a:ext uri="{FF2B5EF4-FFF2-40B4-BE49-F238E27FC236}">
                <a16:creationId xmlns:a16="http://schemas.microsoft.com/office/drawing/2014/main" id="{FD02DB8F-9626-4412-927B-F09D9E0B8CA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194291" y="2149950"/>
            <a:ext cx="1001203" cy="1001203"/>
          </a:xfrm>
          <a:prstGeom prst="ellipse">
            <a:avLst/>
          </a:prstGeom>
        </p:spPr>
      </p:pic>
      <p:sp>
        <p:nvSpPr>
          <p:cNvPr id="6" name="Rectangle 5">
            <a:extLst>
              <a:ext uri="{FF2B5EF4-FFF2-40B4-BE49-F238E27FC236}">
                <a16:creationId xmlns:a16="http://schemas.microsoft.com/office/drawing/2014/main" id="{65F9CC35-7280-4085-9DB4-257157B1038B}"/>
              </a:ext>
            </a:extLst>
          </p:cNvPr>
          <p:cNvSpPr/>
          <p:nvPr/>
        </p:nvSpPr>
        <p:spPr>
          <a:xfrm>
            <a:off x="4787660" y="4493450"/>
            <a:ext cx="2616680" cy="609398"/>
          </a:xfrm>
          <a:prstGeom prst="rect">
            <a:avLst/>
          </a:prstGeom>
        </p:spPr>
        <p:txBody>
          <a:bodyPr wrap="square" lIns="0" tIns="0" rIns="0" bIns="0" anchor="ctr">
            <a:spAutoFit/>
          </a:bodyPr>
          <a:lstStyle/>
          <a:p>
            <a:pPr marL="0" marR="0" lvl="0" indent="0" algn="l" defTabSz="792206" rtl="0" eaLnBrk="1" fontAlgn="base" latinLnBrk="0" hangingPunct="1">
              <a:lnSpc>
                <a:spcPct val="90000"/>
              </a:lnSpc>
              <a:spcBef>
                <a:spcPts val="510"/>
              </a:spcBef>
              <a:spcAft>
                <a:spcPct val="0"/>
              </a:spcAft>
              <a:buClrTx/>
              <a:buSzTx/>
              <a:buFontTx/>
              <a:buNone/>
              <a:tabLst/>
              <a:defRPr/>
            </a:pPr>
            <a:r>
              <a:rPr kumimoji="0" lang="en-US" sz="4400" b="0" i="0" u="none" strike="noStrike" kern="1200" cap="none" spc="-127" normalizeH="0" baseline="0" noProof="0" dirty="0">
                <a:ln>
                  <a:noFill/>
                </a:ln>
                <a:solidFill>
                  <a:srgbClr val="282828"/>
                </a:solidFill>
                <a:effectLst/>
                <a:uLnTx/>
                <a:uFillTx/>
                <a:latin typeface="Segoe UI" panose="020B0502040204020203" pitchFamily="34" charset="0"/>
                <a:ea typeface="+mn-ea"/>
                <a:cs typeface="Segoe UI" panose="020B0502040204020203" pitchFamily="34" charset="0"/>
              </a:rPr>
              <a:t>WebAuthn</a:t>
            </a:r>
          </a:p>
        </p:txBody>
      </p:sp>
      <p:pic>
        <p:nvPicPr>
          <p:cNvPr id="15" name="Picture 14">
            <a:extLst>
              <a:ext uri="{FF2B5EF4-FFF2-40B4-BE49-F238E27FC236}">
                <a16:creationId xmlns:a16="http://schemas.microsoft.com/office/drawing/2014/main" id="{4EAA1ED5-34E0-4F37-A55C-CD3BC66E0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58002" y="2971615"/>
            <a:ext cx="2092676" cy="406642"/>
          </a:xfrm>
          <a:prstGeom prst="rect">
            <a:avLst/>
          </a:prstGeom>
        </p:spPr>
      </p:pic>
      <p:pic>
        <p:nvPicPr>
          <p:cNvPr id="1026" name="Picture 2" descr="See the source image">
            <a:extLst>
              <a:ext uri="{FF2B5EF4-FFF2-40B4-BE49-F238E27FC236}">
                <a16:creationId xmlns:a16="http://schemas.microsoft.com/office/drawing/2014/main" id="{2B69E0F5-70DF-4484-9197-B8FEEFE20F3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78898" y="2329489"/>
            <a:ext cx="1883568" cy="6421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12565FD-BD93-4E32-9AE3-F21A853F5702}"/>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521296" y="4245719"/>
            <a:ext cx="1920941" cy="1104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1200/1*gumWMo_am-YuGDNwMcX8pA.png">
            <a:extLst>
              <a:ext uri="{FF2B5EF4-FFF2-40B4-BE49-F238E27FC236}">
                <a16:creationId xmlns:a16="http://schemas.microsoft.com/office/drawing/2014/main" id="{6A188FAF-77B4-47F0-8F1E-AF495FAA0C42}"/>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356424" y="4355046"/>
            <a:ext cx="2517235" cy="886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380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5339" y="4833558"/>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TextBox 5"/>
          <p:cNvSpPr txBox="1"/>
          <p:nvPr/>
        </p:nvSpPr>
        <p:spPr>
          <a:xfrm>
            <a:off x="496508" y="5912592"/>
            <a:ext cx="4999351"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Clients using wide variety of devices/languages/platforms</a:t>
            </a:r>
          </a:p>
        </p:txBody>
      </p:sp>
      <p:sp>
        <p:nvSpPr>
          <p:cNvPr id="7" name="TextBox 6"/>
          <p:cNvSpPr txBox="1"/>
          <p:nvPr/>
        </p:nvSpPr>
        <p:spPr>
          <a:xfrm>
            <a:off x="6422823" y="5866264"/>
            <a:ext cx="4836139" cy="735033"/>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Server applications using wide variety of platforms/languages</a:t>
            </a:r>
          </a:p>
        </p:txBody>
      </p:sp>
      <p:sp>
        <p:nvSpPr>
          <p:cNvPr id="8" name="Rectangle 7"/>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9" name="Rectangle 8"/>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10" name="Rectangle 9"/>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11" name="Rectangle 10"/>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2" name="Rectangle 11"/>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3" name="Oval 12"/>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4" name="Straight Connector 13"/>
          <p:cNvCxnSpPr>
            <a:stCxn id="13" idx="6"/>
            <a:endCxn id="12"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8"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13"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3"/>
            <a:endCxn id="13"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9" name="Straight Connector 18"/>
          <p:cNvCxnSpPr>
            <a:stCxn id="18" idx="6"/>
            <a:endCxn id="11"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1" idx="2"/>
            <a:endCxn id="13"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1"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5" name="Rectangle 24"/>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6" name="Rectangle 25"/>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7" name="Rectangle 26"/>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8" name="Oval 27"/>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7"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31" name="Straight Connector 30"/>
          <p:cNvCxnSpPr>
            <a:stCxn id="30" idx="6"/>
            <a:endCxn id="26"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2" idx="3"/>
            <a:endCxn id="28"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30"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5" idx="3"/>
            <a:endCxn id="13"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1110940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428" y="5027164"/>
            <a:ext cx="8534400" cy="1507067"/>
          </a:xfrm>
        </p:spPr>
        <p:txBody>
          <a:bodyPr/>
          <a:lstStyle/>
          <a:p>
            <a:r>
              <a:rPr lang="en-US" sz="2000" dirty="0">
                <a:latin typeface="Calibri" panose="020F0502020204030204" pitchFamily="34" charset="0"/>
                <a:cs typeface="Calibri" panose="020F0502020204030204" pitchFamily="34" charset="0"/>
              </a:rPr>
              <a:t>Authentication Scenarios</a:t>
            </a:r>
          </a:p>
        </p:txBody>
      </p:sp>
      <p:sp>
        <p:nvSpPr>
          <p:cNvPr id="4" name="Rectangle 3"/>
          <p:cNvSpPr/>
          <p:nvPr/>
        </p:nvSpPr>
        <p:spPr bwMode="auto">
          <a:xfrm>
            <a:off x="5356413" y="3890592"/>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5" name="Rectangle 4"/>
          <p:cNvSpPr/>
          <p:nvPr/>
        </p:nvSpPr>
        <p:spPr bwMode="auto">
          <a:xfrm>
            <a:off x="5356413" y="1809679"/>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6" name="Rectangle 5"/>
          <p:cNvSpPr/>
          <p:nvPr/>
        </p:nvSpPr>
        <p:spPr bwMode="auto">
          <a:xfrm>
            <a:off x="913169" y="1670264"/>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Browser</a:t>
            </a:r>
          </a:p>
        </p:txBody>
      </p:sp>
      <p:sp>
        <p:nvSpPr>
          <p:cNvPr id="7" name="Rectangle 6"/>
          <p:cNvSpPr/>
          <p:nvPr/>
        </p:nvSpPr>
        <p:spPr bwMode="auto">
          <a:xfrm>
            <a:off x="910592" y="2982119"/>
            <a:ext cx="1516617"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Native app</a:t>
            </a:r>
          </a:p>
        </p:txBody>
      </p:sp>
      <p:sp>
        <p:nvSpPr>
          <p:cNvPr id="8" name="Rectangle 7"/>
          <p:cNvSpPr/>
          <p:nvPr/>
        </p:nvSpPr>
        <p:spPr bwMode="auto">
          <a:xfrm>
            <a:off x="910592" y="4571258"/>
            <a:ext cx="1516616" cy="59177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Server app</a:t>
            </a:r>
          </a:p>
        </p:txBody>
      </p:sp>
      <p:sp>
        <p:nvSpPr>
          <p:cNvPr id="9" name="Rectangle 8"/>
          <p:cNvSpPr/>
          <p:nvPr/>
        </p:nvSpPr>
        <p:spPr bwMode="auto">
          <a:xfrm>
            <a:off x="5207008" y="166027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application</a:t>
            </a:r>
          </a:p>
        </p:txBody>
      </p:sp>
      <p:sp>
        <p:nvSpPr>
          <p:cNvPr id="10" name="Rectangle 9"/>
          <p:cNvSpPr/>
          <p:nvPr/>
        </p:nvSpPr>
        <p:spPr bwMode="auto">
          <a:xfrm>
            <a:off x="5207008" y="374118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11" name="Oval 10"/>
          <p:cNvSpPr/>
          <p:nvPr/>
        </p:nvSpPr>
        <p:spPr bwMode="auto">
          <a:xfrm>
            <a:off x="4601959" y="4206002"/>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2" name="Straight Connector 11"/>
          <p:cNvCxnSpPr>
            <a:stCxn id="11" idx="6"/>
            <a:endCxn id="10" idx="1"/>
          </p:cNvCxnSpPr>
          <p:nvPr/>
        </p:nvCxnSpPr>
        <p:spPr>
          <a:xfrm>
            <a:off x="4900767" y="4355406"/>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16" idx="2"/>
          </p:cNvCxnSpPr>
          <p:nvPr/>
        </p:nvCxnSpPr>
        <p:spPr>
          <a:xfrm>
            <a:off x="2429785" y="1966151"/>
            <a:ext cx="2172174" cy="30834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3"/>
            <a:endCxn id="11" idx="2"/>
          </p:cNvCxnSpPr>
          <p:nvPr/>
        </p:nvCxnSpPr>
        <p:spPr>
          <a:xfrm>
            <a:off x="2427209" y="3278006"/>
            <a:ext cx="2174750" cy="10774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11" idx="3"/>
          </p:cNvCxnSpPr>
          <p:nvPr/>
        </p:nvCxnSpPr>
        <p:spPr>
          <a:xfrm flipV="1">
            <a:off x="2427208" y="4461051"/>
            <a:ext cx="2218511" cy="40609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auto">
          <a:xfrm>
            <a:off x="4601959" y="2125090"/>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p:cNvCxnSpPr>
            <a:stCxn id="16" idx="6"/>
            <a:endCxn id="9" idx="1"/>
          </p:cNvCxnSpPr>
          <p:nvPr/>
        </p:nvCxnSpPr>
        <p:spPr>
          <a:xfrm>
            <a:off x="4900767" y="2274494"/>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9" idx="2"/>
            <a:endCxn id="11" idx="0"/>
          </p:cNvCxnSpPr>
          <p:nvPr/>
        </p:nvCxnSpPr>
        <p:spPr>
          <a:xfrm rot="5400000">
            <a:off x="4654627" y="2985451"/>
            <a:ext cx="1317289" cy="1123814"/>
          </a:xfrm>
          <a:prstGeom prst="bentConnector3">
            <a:avLst>
              <a:gd name="adj1" fmla="val 50000"/>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descr="C:\Users\skwan\AppData\Local\Microsoft\Windows\Temporary Internet Files\Content.IE5\XV12CURU\MC900435242[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629" y="4217574"/>
            <a:ext cx="660723" cy="13072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skwan\AppData\Local\Microsoft\Windows\Temporary Internet Files\Content.IE5\UEHX77PN\MC90043983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643" y="2783342"/>
            <a:ext cx="878720" cy="8787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skwan\AppData\Local\Microsoft\Windows\Temporary Internet Files\Content.IE5\Y3QCPM7G\MC90044133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508" y="1442012"/>
            <a:ext cx="896425" cy="8964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bwMode="auto">
          <a:xfrm>
            <a:off x="9922625" y="3888458"/>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3" name="Rectangle 22"/>
          <p:cNvSpPr/>
          <p:nvPr/>
        </p:nvSpPr>
        <p:spPr bwMode="auto">
          <a:xfrm>
            <a:off x="9922625" y="1807545"/>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sp>
        <p:nvSpPr>
          <p:cNvPr id="24" name="Rectangle 23"/>
          <p:cNvSpPr/>
          <p:nvPr/>
        </p:nvSpPr>
        <p:spPr bwMode="auto">
          <a:xfrm>
            <a:off x="9773220" y="1658141"/>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5" name="Rectangle 24"/>
          <p:cNvSpPr/>
          <p:nvPr/>
        </p:nvSpPr>
        <p:spPr bwMode="auto">
          <a:xfrm>
            <a:off x="9773220" y="3739053"/>
            <a:ext cx="1336337" cy="1228438"/>
          </a:xfrm>
          <a:prstGeom prst="rect">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rPr>
              <a:t>Web API</a:t>
            </a:r>
          </a:p>
        </p:txBody>
      </p:sp>
      <p:sp>
        <p:nvSpPr>
          <p:cNvPr id="26" name="Oval 25"/>
          <p:cNvSpPr/>
          <p:nvPr/>
        </p:nvSpPr>
        <p:spPr bwMode="auto">
          <a:xfrm>
            <a:off x="9168171" y="4203867"/>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7" name="Straight Connector 26"/>
          <p:cNvCxnSpPr>
            <a:stCxn id="26" idx="6"/>
            <a:endCxn id="25" idx="1"/>
          </p:cNvCxnSpPr>
          <p:nvPr/>
        </p:nvCxnSpPr>
        <p:spPr>
          <a:xfrm>
            <a:off x="9466979" y="4353272"/>
            <a:ext cx="306241" cy="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9168171" y="2122956"/>
            <a:ext cx="298808" cy="298808"/>
          </a:xfrm>
          <a:prstGeom prst="ellipse">
            <a:avLst/>
          </a:prstGeom>
          <a:solidFill>
            <a:schemeClr val="accent2"/>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endParaRPr lang="en-US" sz="2000" dirty="0">
              <a:solidFill>
                <a:srgbClr val="FFFFFF">
                  <a:alpha val="98824"/>
                </a:srgbClr>
              </a:solidFill>
              <a:latin typeface="Calibri" panose="020F0502020204030204" pitchFamily="34" charset="0"/>
              <a:ea typeface="Segoe UI" pitchFamily="34" charset="0"/>
              <a:cs typeface="Calibri" panose="020F0502020204030204" pitchFamily="34" charset="0"/>
            </a:endParaRPr>
          </a:p>
        </p:txBody>
      </p:sp>
      <p:cxnSp>
        <p:nvCxnSpPr>
          <p:cNvPr id="29" name="Straight Connector 28"/>
          <p:cNvCxnSpPr>
            <a:stCxn id="28" idx="6"/>
            <a:endCxn id="24" idx="1"/>
          </p:cNvCxnSpPr>
          <p:nvPr/>
        </p:nvCxnSpPr>
        <p:spPr>
          <a:xfrm>
            <a:off x="9466979" y="2272360"/>
            <a:ext cx="306241"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3"/>
            <a:endCxn id="26" idx="2"/>
          </p:cNvCxnSpPr>
          <p:nvPr/>
        </p:nvCxnSpPr>
        <p:spPr>
          <a:xfrm flipV="1">
            <a:off x="6543345" y="4353272"/>
            <a:ext cx="2624826" cy="2135"/>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3"/>
            <a:endCxn id="28" idx="2"/>
          </p:cNvCxnSpPr>
          <p:nvPr/>
        </p:nvCxnSpPr>
        <p:spPr>
          <a:xfrm flipV="1">
            <a:off x="6543345" y="2272361"/>
            <a:ext cx="2624826" cy="213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11428" y="6043601"/>
            <a:ext cx="10626305" cy="458034"/>
          </a:xfrm>
          <a:prstGeom prst="rect">
            <a:avLst/>
          </a:prstGeom>
          <a:noFill/>
        </p:spPr>
        <p:txBody>
          <a:bodyPr wrap="square" lIns="89642" tIns="89642" rIns="89642" bIns="89642" rtlCol="0">
            <a:spAutoFit/>
          </a:bodyPr>
          <a:lstStyle/>
          <a:p>
            <a:pPr algn="ctr">
              <a:lnSpc>
                <a:spcPct val="90000"/>
              </a:lnSpc>
              <a:spcBef>
                <a:spcPct val="20000"/>
              </a:spcBef>
              <a:buSzPct val="90000"/>
            </a:pPr>
            <a:r>
              <a:rPr lang="en-US" sz="2000" i="1" dirty="0">
                <a:solidFill>
                  <a:srgbClr val="FFFFFF">
                    <a:alpha val="99000"/>
                  </a:srgbClr>
                </a:solidFill>
                <a:latin typeface="Calibri" panose="020F0502020204030204" pitchFamily="34" charset="0"/>
                <a:cs typeface="Calibri" panose="020F0502020204030204" pitchFamily="34" charset="0"/>
              </a:rPr>
              <a:t>Standard-based, http-based protocols for maximum platform reach</a:t>
            </a:r>
          </a:p>
        </p:txBody>
      </p:sp>
      <p:sp>
        <p:nvSpPr>
          <p:cNvPr id="33" name="Rectangular Callout 32"/>
          <p:cNvSpPr/>
          <p:nvPr/>
        </p:nvSpPr>
        <p:spPr>
          <a:xfrm>
            <a:off x="2880992" y="1085414"/>
            <a:ext cx="1802238" cy="984594"/>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WS-Fed, SAML 2.0, OpenID Connect</a:t>
            </a:r>
          </a:p>
        </p:txBody>
      </p:sp>
      <p:sp>
        <p:nvSpPr>
          <p:cNvPr id="34" name="Rectangular Callout 33"/>
          <p:cNvSpPr/>
          <p:nvPr/>
        </p:nvSpPr>
        <p:spPr>
          <a:xfrm>
            <a:off x="3239450" y="2672688"/>
            <a:ext cx="1696592" cy="642648"/>
          </a:xfrm>
          <a:prstGeom prst="wedgeRectCallout">
            <a:avLst>
              <a:gd name="adj1" fmla="val -20833"/>
              <a:gd name="adj2" fmla="val 78837"/>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5" name="Rectangular Callout 34"/>
          <p:cNvSpPr/>
          <p:nvPr/>
        </p:nvSpPr>
        <p:spPr>
          <a:xfrm>
            <a:off x="2955777" y="4836242"/>
            <a:ext cx="1696592" cy="642648"/>
          </a:xfrm>
          <a:prstGeom prst="wedgeRectCallout">
            <a:avLst>
              <a:gd name="adj1" fmla="val -20833"/>
              <a:gd name="adj2" fmla="val -69449"/>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6" name="Rectangular Callout 35"/>
          <p:cNvSpPr/>
          <p:nvPr/>
        </p:nvSpPr>
        <p:spPr>
          <a:xfrm>
            <a:off x="6024580" y="3121001"/>
            <a:ext cx="1565461" cy="468649"/>
          </a:xfrm>
          <a:prstGeom prst="wedgeRectCallout">
            <a:avLst>
              <a:gd name="adj1" fmla="val -57486"/>
              <a:gd name="adj2" fmla="val -2546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7" name="Rectangular Callout 36"/>
          <p:cNvSpPr/>
          <p:nvPr/>
        </p:nvSpPr>
        <p:spPr>
          <a:xfrm>
            <a:off x="6962688" y="1527783"/>
            <a:ext cx="1696592" cy="642648"/>
          </a:xfrm>
          <a:prstGeom prst="wedgeRectCallou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sp>
        <p:nvSpPr>
          <p:cNvPr id="38" name="Rectangular Callout 37"/>
          <p:cNvSpPr/>
          <p:nvPr/>
        </p:nvSpPr>
        <p:spPr>
          <a:xfrm>
            <a:off x="7007461" y="4514192"/>
            <a:ext cx="1696592" cy="642648"/>
          </a:xfrm>
          <a:prstGeom prst="wedgeRectCallout">
            <a:avLst>
              <a:gd name="adj1" fmla="val -20833"/>
              <a:gd name="adj2" fmla="val -70706"/>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FFFF"/>
                </a:solidFill>
                <a:latin typeface="Calibri" panose="020F0502020204030204" pitchFamily="34" charset="0"/>
                <a:cs typeface="Calibri" panose="020F0502020204030204" pitchFamily="34" charset="0"/>
              </a:rPr>
              <a:t>OAuth 2.0</a:t>
            </a:r>
          </a:p>
        </p:txBody>
      </p:sp>
      <p:cxnSp>
        <p:nvCxnSpPr>
          <p:cNvPr id="39" name="Straight Arrow Connector 38"/>
          <p:cNvCxnSpPr>
            <a:stCxn id="40" idx="3"/>
            <a:endCxn id="11" idx="1"/>
          </p:cNvCxnSpPr>
          <p:nvPr/>
        </p:nvCxnSpPr>
        <p:spPr>
          <a:xfrm>
            <a:off x="2539871" y="2298114"/>
            <a:ext cx="2105847" cy="195164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1976732" y="2122956"/>
            <a:ext cx="563139" cy="350315"/>
          </a:xfrm>
          <a:prstGeom prst="rect">
            <a:avLst/>
          </a:prstGeom>
          <a:solidFill>
            <a:schemeClr val="accent2"/>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rPr>
              <a:t>js</a:t>
            </a:r>
          </a:p>
        </p:txBody>
      </p:sp>
    </p:spTree>
    <p:extLst>
      <p:ext uri="{BB962C8B-B14F-4D97-AF65-F5344CB8AC3E}">
        <p14:creationId xmlns:p14="http://schemas.microsoft.com/office/powerpoint/2010/main" val="78111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Free.</a:t>
            </a:r>
            <a:r>
              <a:rPr lang="en-NZ" sz="2000" dirty="0">
                <a:solidFill>
                  <a:schemeClr val="accent1">
                    <a:lumMod val="60000"/>
                    <a:lumOff val="40000"/>
                  </a:schemeClr>
                </a:solidFill>
                <a:latin typeface="Calibri" panose="020F0502020204030204" pitchFamily="34" charset="0"/>
                <a:cs typeface="Calibri" panose="020F0502020204030204" pitchFamily="34" charset="0"/>
              </a:rPr>
              <a:t> Provides user and group management, on-premises directory synchronization, basic reports, self-service password change.</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P1.</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features, P1 also lets your hybrid users access both on-premises and cloud resources. It also supports advanced administration, such as dynamic groups, self-service group management, and cloud write-back capabilities, which allow self-service password reset for your on-premises users.</a:t>
            </a:r>
          </a:p>
          <a:p>
            <a:pPr>
              <a:buFont typeface="Arial" panose="020B0604020202020204" pitchFamily="34" charset="0"/>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Active Directory Business-to-Customer (B2C). </a:t>
            </a: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1590500"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Pricing</a:t>
            </a:r>
            <a:endParaRPr lang="en-NZ" sz="4000" dirty="0"/>
          </a:p>
        </p:txBody>
      </p:sp>
    </p:spTree>
    <p:extLst>
      <p:ext uri="{BB962C8B-B14F-4D97-AF65-F5344CB8AC3E}">
        <p14:creationId xmlns:p14="http://schemas.microsoft.com/office/powerpoint/2010/main" val="11031444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896998" y="1488764"/>
            <a:ext cx="6096000" cy="3785652"/>
          </a:xfrm>
          <a:prstGeom prst="rect">
            <a:avLst/>
          </a:prstGeom>
        </p:spPr>
        <p:txBody>
          <a:bodyPr>
            <a:spAutoFit/>
          </a:bodyPr>
          <a:lstStyle/>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Azure Active Directory Premium P2.</a:t>
            </a:r>
            <a:r>
              <a:rPr lang="en-NZ" sz="2000" dirty="0">
                <a:solidFill>
                  <a:schemeClr val="accent1">
                    <a:lumMod val="60000"/>
                    <a:lumOff val="40000"/>
                  </a:schemeClr>
                </a:solidFill>
                <a:latin typeface="Calibri" panose="020F0502020204030204" pitchFamily="34" charset="0"/>
                <a:cs typeface="Calibri" panose="020F0502020204030204" pitchFamily="34" charset="0"/>
              </a:rPr>
              <a:t> In addition to the Free and P1 features, P2 also offers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 Active Directory Identity Protection</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provide risk-based Conditional Access to your apps and critical company data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Privileged Identity Management</a:t>
            </a:r>
            <a:r>
              <a:rPr lang="en-NZ" sz="2000" dirty="0">
                <a:solidFill>
                  <a:schemeClr val="accent1">
                    <a:lumMod val="60000"/>
                    <a:lumOff val="40000"/>
                  </a:schemeClr>
                </a:solidFill>
                <a:latin typeface="Calibri" panose="020F0502020204030204" pitchFamily="34" charset="0"/>
                <a:cs typeface="Calibri" panose="020F0502020204030204" pitchFamily="34" charset="0"/>
              </a:rPr>
              <a:t> to help discover, restrict, and monitor administrators and their access to resources and to provide just-in-time access when needed.</a:t>
            </a:r>
          </a:p>
          <a:p>
            <a:pPr>
              <a:buFont typeface="Arial" panose="020B0604020202020204" pitchFamily="34" charset="0"/>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NZ" sz="2000" b="1" dirty="0">
                <a:solidFill>
                  <a:schemeClr val="accent1">
                    <a:lumMod val="60000"/>
                    <a:lumOff val="40000"/>
                  </a:schemeClr>
                </a:solidFill>
                <a:latin typeface="Calibri" panose="020F0502020204030204" pitchFamily="34" charset="0"/>
                <a:cs typeface="Calibri" panose="020F0502020204030204" pitchFamily="34" charset="0"/>
              </a:rPr>
              <a:t>"Pay as you go" feature licenses.</a:t>
            </a:r>
            <a:r>
              <a:rPr lang="en-NZ" sz="2000" dirty="0">
                <a:solidFill>
                  <a:schemeClr val="accent1">
                    <a:lumMod val="60000"/>
                    <a:lumOff val="40000"/>
                  </a:schemeClr>
                </a:solidFill>
                <a:latin typeface="Calibri" panose="020F0502020204030204" pitchFamily="34" charset="0"/>
                <a:cs typeface="Calibri" panose="020F0502020204030204" pitchFamily="34" charset="0"/>
              </a:rPr>
              <a:t> You can also get additional feature licenses, such as Azure Active Directory Business-to-Customer (B2C). </a:t>
            </a:r>
          </a:p>
        </p:txBody>
      </p:sp>
      <p:sp>
        <p:nvSpPr>
          <p:cNvPr id="3" name="Rectangle 2">
            <a:extLst>
              <a:ext uri="{FF2B5EF4-FFF2-40B4-BE49-F238E27FC236}">
                <a16:creationId xmlns:a16="http://schemas.microsoft.com/office/drawing/2014/main" id="{F5A7EA3F-46DB-4C03-BCFE-1EC830396E2D}"/>
              </a:ext>
            </a:extLst>
          </p:cNvPr>
          <p:cNvSpPr/>
          <p:nvPr/>
        </p:nvSpPr>
        <p:spPr>
          <a:xfrm>
            <a:off x="2890998" y="487289"/>
            <a:ext cx="1590500" cy="707886"/>
          </a:xfrm>
          <a:prstGeom prst="rect">
            <a:avLst/>
          </a:prstGeom>
        </p:spPr>
        <p:txBody>
          <a:bodyPr wrap="none">
            <a:spAutoFit/>
          </a:bodyPr>
          <a:lstStyle/>
          <a:p>
            <a:r>
              <a:rPr lang="en-NZ" sz="4000" dirty="0">
                <a:solidFill>
                  <a:schemeClr val="bg1"/>
                </a:solidFill>
                <a:latin typeface="Calibri" panose="020F0502020204030204" pitchFamily="34" charset="0"/>
                <a:cs typeface="Calibri" panose="020F0502020204030204" pitchFamily="34" charset="0"/>
              </a:rPr>
              <a:t>Pricing</a:t>
            </a:r>
          </a:p>
        </p:txBody>
      </p:sp>
    </p:spTree>
    <p:extLst>
      <p:ext uri="{BB962C8B-B14F-4D97-AF65-F5344CB8AC3E}">
        <p14:creationId xmlns:p14="http://schemas.microsoft.com/office/powerpoint/2010/main" val="1629835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653211"/>
            <a:ext cx="1043234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 management – AAD App Proxy, MyApps (Access panel), SaaS </a:t>
            </a:r>
          </a:p>
          <a:p>
            <a:pPr defTabSz="914400" eaLnBrk="0" fontAlgn="base" hangingPunct="0">
              <a:spcBef>
                <a:spcPct val="0"/>
              </a:spcBef>
              <a:spcAft>
                <a:spcPct val="0"/>
              </a:spcAft>
              <a:buClr>
                <a:srgbClr val="FFFF00"/>
              </a:buClr>
              <a:buSzTx/>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Authentication - </a:t>
            </a:r>
            <a:r>
              <a:rPr lang="en-US" sz="2000" dirty="0">
                <a:solidFill>
                  <a:schemeClr val="accent1">
                    <a:lumMod val="60000"/>
                    <a:lumOff val="40000"/>
                  </a:schemeClr>
                </a:solidFill>
                <a:latin typeface="Calibri" panose="020F0502020204030204" pitchFamily="34" charset="0"/>
                <a:cs typeface="Calibri" panose="020F0502020204030204" pitchFamily="34" charset="0"/>
              </a:rPr>
              <a:t>self-service password reset, Multi-Factor Authentication, custom banned password list, smart lockout</a:t>
            </a:r>
          </a:p>
          <a:p>
            <a:pPr lvl="0" defTabSz="914400" eaLnBrk="0" fontAlgn="base" hangingPunct="0">
              <a:spcBef>
                <a:spcPct val="0"/>
              </a:spcBef>
              <a:spcAft>
                <a:spcPct val="0"/>
              </a:spcAft>
              <a:buClr>
                <a:srgbClr val="FFFF00"/>
              </a:buClr>
              <a:buSzTx/>
              <a:buFont typeface="Webdings" panose="05030102010509060703" pitchFamily="18" charset="2"/>
              <a:buChar char=""/>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B2B – guest users, invite, federation, Google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B2C – customer self-service</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Conditional access – access rules</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Identity platform – set of libraries for dev.</a:t>
            </a: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Management – Intune – mobile</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Entitlement management</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16496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22651"/>
            <a:ext cx="10432346" cy="437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Domain services – DC aaS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Enterprise users – SAML (plus provisioning)</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Hybrid identity – AAD Connect, 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Identity protection – ML to detect potential vulnerabilities </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Privileged identity management (PIM) – manage admins.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Reports and monitoring</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4821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Features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6540"/>
            <a:ext cx="10432346"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MyApps</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AAD Connect</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r>
              <a:rPr lang="en-NZ" sz="2000" dirty="0">
                <a:solidFill>
                  <a:schemeClr val="accent1">
                    <a:lumMod val="60000"/>
                    <a:lumOff val="40000"/>
                  </a:schemeClr>
                </a:solidFill>
                <a:latin typeface="Calibri" panose="020F0502020204030204" pitchFamily="34" charset="0"/>
                <a:cs typeface="Calibri" panose="020F0502020204030204" pitchFamily="34" charset="0"/>
              </a:rPr>
              <a:t>Connect Health</a:t>
            </a: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43519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fontScale="90000"/>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Microsoft Identity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dirty="0"/>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dirty="0"/>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2730153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6950BFC3-D8DA-4A85-94F7-54DA5524770B}">
      <p188:commentRel xmlns:p188="http://schemas.microsoft.com/office/powerpoint/2018/8/main" xmlns:p14="http://schemas.microsoft.com/office/powerpoint/2010/main" xmlns:a14="http://schemas.microsoft.com/office/drawing/2010/main" xmlns:a16="http://schemas.microsoft.com/office/drawing/2014/main" xmlns="" r:id="rId11"/>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46A00F9-3F59-FE49-8EF6-C018A9BC0AE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46551" y="900"/>
            <a:ext cx="10745449" cy="6856200"/>
          </a:xfrm>
          <a:prstGeom prst="rect">
            <a:avLst/>
          </a:prstGeom>
        </p:spPr>
      </p:pic>
      <p:sp>
        <p:nvSpPr>
          <p:cNvPr id="19" name="Rectangle 18">
            <a:extLst>
              <a:ext uri="{FF2B5EF4-FFF2-40B4-BE49-F238E27FC236}">
                <a16:creationId xmlns:a16="http://schemas.microsoft.com/office/drawing/2014/main" id="{601CAA3E-ECD7-4742-B783-A86B5775F476}"/>
              </a:ext>
            </a:extLst>
          </p:cNvPr>
          <p:cNvSpPr/>
          <p:nvPr/>
        </p:nvSpPr>
        <p:spPr bwMode="auto">
          <a:xfrm>
            <a:off x="1176729" y="-487"/>
            <a:ext cx="11019128" cy="6857027"/>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B6827F7-C322-9942-AC53-99E1AFAD4AC8}"/>
              </a:ext>
            </a:extLst>
          </p:cNvPr>
          <p:cNvSpPr/>
          <p:nvPr/>
        </p:nvSpPr>
        <p:spPr bwMode="auto">
          <a:xfrm>
            <a:off x="0" y="2534478"/>
            <a:ext cx="12192000" cy="1828800"/>
          </a:xfrm>
          <a:prstGeom prst="rect">
            <a:avLst/>
          </a:prstGeom>
          <a:gradFill>
            <a:gsLst>
              <a:gs pos="0">
                <a:schemeClr val="bg1">
                  <a:alpha val="71000"/>
                </a:schemeClr>
              </a:gs>
              <a:gs pos="98000">
                <a:schemeClr val="bg1">
                  <a:alpha val="76000"/>
                </a:schemeClr>
              </a:gs>
            </a:gsLst>
            <a:lin ang="5400000" scaled="1"/>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2" name="Freeform 21">
            <a:extLst>
              <a:ext uri="{FF2B5EF4-FFF2-40B4-BE49-F238E27FC236}">
                <a16:creationId xmlns:a16="http://schemas.microsoft.com/office/drawing/2014/main" id="{13558E66-CCF6-D24A-8F0F-F793426D9E29}"/>
              </a:ext>
            </a:extLst>
          </p:cNvPr>
          <p:cNvSpPr/>
          <p:nvPr/>
        </p:nvSpPr>
        <p:spPr bwMode="auto">
          <a:xfrm>
            <a:off x="-21849" y="0"/>
            <a:ext cx="3798864" cy="6856053"/>
          </a:xfrm>
          <a:custGeom>
            <a:avLst/>
            <a:gdLst>
              <a:gd name="connsiteX0" fmla="*/ 0 w 3798864"/>
              <a:gd name="connsiteY0" fmla="*/ 0 h 6856053"/>
              <a:gd name="connsiteX1" fmla="*/ 1552288 w 3798864"/>
              <a:gd name="connsiteY1" fmla="*/ 0 h 6856053"/>
              <a:gd name="connsiteX2" fmla="*/ 1676092 w 3798864"/>
              <a:gd name="connsiteY2" fmla="*/ 54971 h 6856053"/>
              <a:gd name="connsiteX3" fmla="*/ 3284881 w 3798864"/>
              <a:gd name="connsiteY3" fmla="*/ 1541799 h 6856053"/>
              <a:gd name="connsiteX4" fmla="*/ 3295509 w 3798864"/>
              <a:gd name="connsiteY4" fmla="*/ 5318157 h 6856053"/>
              <a:gd name="connsiteX5" fmla="*/ 1695112 w 3798864"/>
              <a:gd name="connsiteY5" fmla="*/ 6814016 h 6856053"/>
              <a:gd name="connsiteX6" fmla="*/ 1601856 w 3798864"/>
              <a:gd name="connsiteY6" fmla="*/ 6856053 h 6856053"/>
              <a:gd name="connsiteX7" fmla="*/ 19293 w 3798864"/>
              <a:gd name="connsiteY7" fmla="*/ 6856053 h 6856053"/>
              <a:gd name="connsiteX8" fmla="*/ 0 w 3798864"/>
              <a:gd name="connsiteY8" fmla="*/ 0 h 685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98864" h="6856053">
                <a:moveTo>
                  <a:pt x="0" y="0"/>
                </a:moveTo>
                <a:lnTo>
                  <a:pt x="1552288" y="0"/>
                </a:lnTo>
                <a:lnTo>
                  <a:pt x="1676092" y="54971"/>
                </a:lnTo>
                <a:cubicBezTo>
                  <a:pt x="2336987" y="374553"/>
                  <a:pt x="2901543" y="886190"/>
                  <a:pt x="3284881" y="1541799"/>
                </a:cubicBezTo>
                <a:cubicBezTo>
                  <a:pt x="3966373" y="2707326"/>
                  <a:pt x="3970429" y="4148813"/>
                  <a:pt x="3295509" y="5318157"/>
                </a:cubicBezTo>
                <a:cubicBezTo>
                  <a:pt x="2915866" y="5975913"/>
                  <a:pt x="2354198" y="6490719"/>
                  <a:pt x="1695112" y="6814016"/>
                </a:cubicBezTo>
                <a:lnTo>
                  <a:pt x="1601856" y="6856053"/>
                </a:lnTo>
                <a:lnTo>
                  <a:pt x="19293" y="6856053"/>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D110179-802A-414E-8742-CB58442C568A}"/>
              </a:ext>
            </a:extLst>
          </p:cNvPr>
          <p:cNvGrpSpPr/>
          <p:nvPr/>
        </p:nvGrpSpPr>
        <p:grpSpPr>
          <a:xfrm rot="13303421">
            <a:off x="-2949843" y="141025"/>
            <a:ext cx="6596198" cy="6596200"/>
            <a:chOff x="6446837" y="1287462"/>
            <a:chExt cx="4800600" cy="4800600"/>
          </a:xfrm>
          <a:solidFill>
            <a:srgbClr val="FFFFFF">
              <a:alpha val="20000"/>
            </a:srgbClr>
          </a:solidFill>
        </p:grpSpPr>
        <p:sp>
          <p:nvSpPr>
            <p:cNvPr id="12" name="Oval 11">
              <a:extLst>
                <a:ext uri="{FF2B5EF4-FFF2-40B4-BE49-F238E27FC236}">
                  <a16:creationId xmlns:a16="http://schemas.microsoft.com/office/drawing/2014/main" id="{8CCE4D2E-910C-486F-99B3-A6FD16415AE8}"/>
                </a:ext>
              </a:extLst>
            </p:cNvPr>
            <p:cNvSpPr/>
            <p:nvPr/>
          </p:nvSpPr>
          <p:spPr bwMode="auto">
            <a:xfrm>
              <a:off x="8504237" y="1287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Oval 14">
              <a:extLst>
                <a:ext uri="{FF2B5EF4-FFF2-40B4-BE49-F238E27FC236}">
                  <a16:creationId xmlns:a16="http://schemas.microsoft.com/office/drawing/2014/main" id="{68524618-5EC3-4CDB-A65E-CDC2A407B0BB}"/>
                </a:ext>
              </a:extLst>
            </p:cNvPr>
            <p:cNvSpPr/>
            <p:nvPr/>
          </p:nvSpPr>
          <p:spPr bwMode="auto">
            <a:xfrm rot="21207814">
              <a:off x="10028237" y="1744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E16478D4-24DC-43EE-953A-11DC3B03DA95}"/>
                </a:ext>
              </a:extLst>
            </p:cNvPr>
            <p:cNvSpPr/>
            <p:nvPr/>
          </p:nvSpPr>
          <p:spPr bwMode="auto">
            <a:xfrm>
              <a:off x="6980237" y="20494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a:extLst>
                <a:ext uri="{FF2B5EF4-FFF2-40B4-BE49-F238E27FC236}">
                  <a16:creationId xmlns:a16="http://schemas.microsoft.com/office/drawing/2014/main" id="{70CC2E60-0A0F-4A09-8E38-860AEFFD0D47}"/>
                </a:ext>
              </a:extLst>
            </p:cNvPr>
            <p:cNvSpPr/>
            <p:nvPr/>
          </p:nvSpPr>
          <p:spPr bwMode="auto">
            <a:xfrm>
              <a:off x="10866437" y="27352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Oval 22">
              <a:extLst>
                <a:ext uri="{FF2B5EF4-FFF2-40B4-BE49-F238E27FC236}">
                  <a16:creationId xmlns:a16="http://schemas.microsoft.com/office/drawing/2014/main" id="{64140B25-580C-4D25-8F9C-75078E8255ED}"/>
                </a:ext>
              </a:extLst>
            </p:cNvPr>
            <p:cNvSpPr/>
            <p:nvPr/>
          </p:nvSpPr>
          <p:spPr bwMode="auto">
            <a:xfrm>
              <a:off x="6446837" y="3421062"/>
              <a:ext cx="152400" cy="1524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7726BEBA-F2DA-42BD-9625-AC62656B7D0C}"/>
                </a:ext>
              </a:extLst>
            </p:cNvPr>
            <p:cNvSpPr/>
            <p:nvPr/>
          </p:nvSpPr>
          <p:spPr bwMode="auto">
            <a:xfrm rot="392934">
              <a:off x="6904037" y="51736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57B390AF-C943-402D-B489-5D802DFDD00C}"/>
                </a:ext>
              </a:extLst>
            </p:cNvPr>
            <p:cNvSpPr/>
            <p:nvPr/>
          </p:nvSpPr>
          <p:spPr bwMode="auto">
            <a:xfrm rot="20789237">
              <a:off x="8047037" y="58594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71ADE749-424B-4EDE-B901-0EC71DA87A63}"/>
                </a:ext>
              </a:extLst>
            </p:cNvPr>
            <p:cNvSpPr/>
            <p:nvPr/>
          </p:nvSpPr>
          <p:spPr bwMode="auto">
            <a:xfrm>
              <a:off x="10180637" y="53260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02C2E777-D82E-42A6-88CB-7CC647158075}"/>
                </a:ext>
              </a:extLst>
            </p:cNvPr>
            <p:cNvSpPr/>
            <p:nvPr/>
          </p:nvSpPr>
          <p:spPr bwMode="auto">
            <a:xfrm rot="20947770">
              <a:off x="11018837" y="41068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32D919A-66C8-451C-81D5-6E2F21D4B5D8}"/>
                </a:ext>
              </a:extLst>
            </p:cNvPr>
            <p:cNvCxnSpPr>
              <a:stCxn id="12" idx="6"/>
              <a:endCxn id="15" idx="1"/>
            </p:cNvCxnSpPr>
            <p:nvPr/>
          </p:nvCxnSpPr>
          <p:spPr>
            <a:xfrm>
              <a:off x="8809037" y="1439862"/>
              <a:ext cx="1244003" cy="348004"/>
            </a:xfrm>
            <a:prstGeom prst="line">
              <a:avLst/>
            </a:prstGeom>
            <a:grpFill/>
            <a:ln w="12700" cap="flat" cmpd="sng" algn="ctr">
              <a:solidFill>
                <a:srgbClr val="FFFFFF">
                  <a:alpha val="20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394AD92E-F102-40AC-A02D-41A18662D533}"/>
                </a:ext>
              </a:extLst>
            </p:cNvPr>
            <p:cNvCxnSpPr>
              <a:stCxn id="15" idx="5"/>
              <a:endCxn id="20" idx="1"/>
            </p:cNvCxnSpPr>
            <p:nvPr/>
          </p:nvCxnSpPr>
          <p:spPr>
            <a:xfrm>
              <a:off x="10232034" y="1930058"/>
              <a:ext cx="656721" cy="827522"/>
            </a:xfrm>
            <a:prstGeom prst="line">
              <a:avLst/>
            </a:prstGeom>
            <a:grpFill/>
            <a:ln w="12700" cap="flat" cmpd="sng" algn="ctr">
              <a:solidFill>
                <a:srgbClr val="FFFFFF">
                  <a:alpha val="20000"/>
                </a:srgbClr>
              </a:solidFill>
              <a:prstDash val="solid"/>
              <a:headEnd type="none"/>
              <a:tailEnd type="none"/>
            </a:ln>
            <a:effectLst/>
          </p:spPr>
        </p:cxnSp>
        <p:cxnSp>
          <p:nvCxnSpPr>
            <p:cNvPr id="30" name="Straight Connector 29">
              <a:extLst>
                <a:ext uri="{FF2B5EF4-FFF2-40B4-BE49-F238E27FC236}">
                  <a16:creationId xmlns:a16="http://schemas.microsoft.com/office/drawing/2014/main" id="{49B98643-725C-46DA-B7B9-23F197F8BDF0}"/>
                </a:ext>
              </a:extLst>
            </p:cNvPr>
            <p:cNvCxnSpPr>
              <a:stCxn id="20" idx="4"/>
              <a:endCxn id="27" idx="0"/>
            </p:cNvCxnSpPr>
            <p:nvPr/>
          </p:nvCxnSpPr>
          <p:spPr>
            <a:xfrm>
              <a:off x="10942637" y="2887662"/>
              <a:ext cx="168944" cy="1221251"/>
            </a:xfrm>
            <a:prstGeom prst="line">
              <a:avLst/>
            </a:prstGeom>
            <a:grpFill/>
            <a:ln w="12700" cap="flat" cmpd="sng" algn="ctr">
              <a:solidFill>
                <a:srgbClr val="FFFFFF">
                  <a:alpha val="20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7C801212-786E-4095-BB87-4B3E0CE1C192}"/>
                </a:ext>
              </a:extLst>
            </p:cNvPr>
            <p:cNvCxnSpPr>
              <a:stCxn id="27" idx="3"/>
              <a:endCxn id="26" idx="7"/>
            </p:cNvCxnSpPr>
            <p:nvPr/>
          </p:nvCxnSpPr>
          <p:spPr>
            <a:xfrm flipH="1">
              <a:off x="10440800" y="4315776"/>
              <a:ext cx="628207" cy="1054923"/>
            </a:xfrm>
            <a:prstGeom prst="line">
              <a:avLst/>
            </a:prstGeom>
            <a:grpFill/>
            <a:ln w="12700" cap="flat" cmpd="sng" algn="ctr">
              <a:solidFill>
                <a:srgbClr val="FFFFFF">
                  <a:alpha val="20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55032C0-1EFE-4CA4-A649-6269B49AC4E1}"/>
                </a:ext>
              </a:extLst>
            </p:cNvPr>
            <p:cNvCxnSpPr>
              <a:stCxn id="26" idx="3"/>
              <a:endCxn id="25" idx="6"/>
            </p:cNvCxnSpPr>
            <p:nvPr/>
          </p:nvCxnSpPr>
          <p:spPr>
            <a:xfrm flipH="1">
              <a:off x="8272473" y="5586225"/>
              <a:ext cx="1952801" cy="360830"/>
            </a:xfrm>
            <a:prstGeom prst="line">
              <a:avLst/>
            </a:prstGeom>
            <a:grpFill/>
            <a:ln w="12700" cap="flat" cmpd="sng" algn="ctr">
              <a:solidFill>
                <a:srgbClr val="FFFFFF">
                  <a:alpha val="20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15104744-8ADB-4D1C-8EC2-D5A9915774AE}"/>
                </a:ext>
              </a:extLst>
            </p:cNvPr>
            <p:cNvCxnSpPr>
              <a:stCxn id="25" idx="1"/>
              <a:endCxn id="24" idx="5"/>
            </p:cNvCxnSpPr>
            <p:nvPr/>
          </p:nvCxnSpPr>
          <p:spPr>
            <a:xfrm flipH="1" flipV="1">
              <a:off x="7089414" y="5377474"/>
              <a:ext cx="974453" cy="536588"/>
            </a:xfrm>
            <a:prstGeom prst="line">
              <a:avLst/>
            </a:prstGeom>
            <a:grpFill/>
            <a:ln w="12700" cap="flat" cmpd="sng" algn="ctr">
              <a:solidFill>
                <a:srgbClr val="FFFFFF">
                  <a:alpha val="20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F5B5A104-F89B-47AF-92D7-E083BE2E6D64}"/>
                </a:ext>
              </a:extLst>
            </p:cNvPr>
            <p:cNvCxnSpPr>
              <a:stCxn id="24" idx="1"/>
              <a:endCxn id="23" idx="4"/>
            </p:cNvCxnSpPr>
            <p:nvPr/>
          </p:nvCxnSpPr>
          <p:spPr>
            <a:xfrm flipH="1" flipV="1">
              <a:off x="6523037" y="3573462"/>
              <a:ext cx="424223" cy="1624988"/>
            </a:xfrm>
            <a:prstGeom prst="line">
              <a:avLst/>
            </a:prstGeom>
            <a:grpFill/>
            <a:ln w="12700" cap="flat" cmpd="sng" algn="ctr">
              <a:solidFill>
                <a:srgbClr val="FFFFFF">
                  <a:alpha val="20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2331FC7A-9FF1-4827-90DC-D14A7A815800}"/>
                </a:ext>
              </a:extLst>
            </p:cNvPr>
            <p:cNvCxnSpPr>
              <a:stCxn id="23" idx="0"/>
              <a:endCxn id="17" idx="3"/>
            </p:cNvCxnSpPr>
            <p:nvPr/>
          </p:nvCxnSpPr>
          <p:spPr>
            <a:xfrm flipV="1">
              <a:off x="6523037" y="2374666"/>
              <a:ext cx="512996" cy="1046396"/>
            </a:xfrm>
            <a:prstGeom prst="line">
              <a:avLst/>
            </a:prstGeom>
            <a:grpFill/>
            <a:ln w="12700" cap="flat" cmpd="sng" algn="ctr">
              <a:solidFill>
                <a:srgbClr val="FFFFFF">
                  <a:alpha val="20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73975EBD-AE2E-40D7-8861-C9F543E7C0AD}"/>
                </a:ext>
              </a:extLst>
            </p:cNvPr>
            <p:cNvCxnSpPr>
              <a:stCxn id="17" idx="7"/>
              <a:endCxn id="12" idx="2"/>
            </p:cNvCxnSpPr>
            <p:nvPr/>
          </p:nvCxnSpPr>
          <p:spPr>
            <a:xfrm flipV="1">
              <a:off x="7305441" y="1439862"/>
              <a:ext cx="1198796" cy="665396"/>
            </a:xfrm>
            <a:prstGeom prst="line">
              <a:avLst/>
            </a:prstGeom>
            <a:grpFill/>
            <a:ln w="12700" cap="flat" cmpd="sng" algn="ctr">
              <a:solidFill>
                <a:srgbClr val="FFFFFF">
                  <a:alpha val="20000"/>
                </a:srgbClr>
              </a:solidFill>
              <a:prstDash val="solid"/>
              <a:headEnd type="none"/>
              <a:tailEnd type="none"/>
            </a:ln>
            <a:effectLst/>
          </p:spPr>
        </p:cxnSp>
        <p:sp>
          <p:nvSpPr>
            <p:cNvPr id="37" name="Oval 36">
              <a:extLst>
                <a:ext uri="{FF2B5EF4-FFF2-40B4-BE49-F238E27FC236}">
                  <a16:creationId xmlns:a16="http://schemas.microsoft.com/office/drawing/2014/main" id="{3D0532A4-D2B0-4036-B88E-6B82700D1496}"/>
                </a:ext>
              </a:extLst>
            </p:cNvPr>
            <p:cNvSpPr/>
            <p:nvPr/>
          </p:nvSpPr>
          <p:spPr bwMode="auto">
            <a:xfrm>
              <a:off x="9037637" y="19732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8417D0F3-2892-4179-90EF-2569D3BA3F1A}"/>
                </a:ext>
              </a:extLst>
            </p:cNvPr>
            <p:cNvSpPr/>
            <p:nvPr/>
          </p:nvSpPr>
          <p:spPr bwMode="auto">
            <a:xfrm>
              <a:off x="7666037" y="28114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CF5FB901-3BE2-481C-A4A3-C67152950C74}"/>
                </a:ext>
              </a:extLst>
            </p:cNvPr>
            <p:cNvSpPr/>
            <p:nvPr/>
          </p:nvSpPr>
          <p:spPr bwMode="auto">
            <a:xfrm>
              <a:off x="9308591" y="4272969"/>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8BAA1558-E813-4765-913C-8794DD795A11}"/>
                </a:ext>
              </a:extLst>
            </p:cNvPr>
            <p:cNvSpPr/>
            <p:nvPr/>
          </p:nvSpPr>
          <p:spPr bwMode="auto">
            <a:xfrm>
              <a:off x="7742237" y="3878262"/>
              <a:ext cx="228600" cy="2286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B65E5159-E90F-4A8F-B915-1DBCB4B7C592}"/>
                </a:ext>
              </a:extLst>
            </p:cNvPr>
            <p:cNvSpPr/>
            <p:nvPr/>
          </p:nvSpPr>
          <p:spPr bwMode="auto">
            <a:xfrm>
              <a:off x="9952037" y="3268662"/>
              <a:ext cx="304800" cy="3048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61330743-E1F4-4B1E-9704-FC3385C18691}"/>
                </a:ext>
              </a:extLst>
            </p:cNvPr>
            <p:cNvSpPr/>
            <p:nvPr/>
          </p:nvSpPr>
          <p:spPr bwMode="auto">
            <a:xfrm>
              <a:off x="8199437" y="4945062"/>
              <a:ext cx="381000" cy="381000"/>
            </a:xfrm>
            <a:prstGeom prst="ellipse">
              <a:avLst/>
            </a:prstGeom>
            <a:grpFill/>
            <a:ln w="12700" cap="flat" cmpd="sng" algn="ctr">
              <a:solidFill>
                <a:srgbClr val="FFFFFF">
                  <a:alpha val="2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606B263A-16FA-4203-9359-EA455561AADA}"/>
                </a:ext>
              </a:extLst>
            </p:cNvPr>
            <p:cNvCxnSpPr>
              <a:stCxn id="38" idx="1"/>
              <a:endCxn id="17" idx="5"/>
            </p:cNvCxnSpPr>
            <p:nvPr/>
          </p:nvCxnSpPr>
          <p:spPr>
            <a:xfrm flipH="1" flipV="1">
              <a:off x="7305441" y="2374666"/>
              <a:ext cx="405233" cy="481433"/>
            </a:xfrm>
            <a:prstGeom prst="line">
              <a:avLst/>
            </a:prstGeom>
            <a:grpFill/>
            <a:ln w="12700" cap="flat" cmpd="sng" algn="ctr">
              <a:solidFill>
                <a:srgbClr val="FFFFFF">
                  <a:alpha val="20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EBFD29FB-8FA2-4312-B016-3156F18D7A0C}"/>
                </a:ext>
              </a:extLst>
            </p:cNvPr>
            <p:cNvCxnSpPr>
              <a:stCxn id="37" idx="2"/>
              <a:endCxn id="17" idx="6"/>
            </p:cNvCxnSpPr>
            <p:nvPr/>
          </p:nvCxnSpPr>
          <p:spPr>
            <a:xfrm flipH="1">
              <a:off x="7361237" y="2125662"/>
              <a:ext cx="1676400" cy="114300"/>
            </a:xfrm>
            <a:prstGeom prst="line">
              <a:avLst/>
            </a:prstGeom>
            <a:grpFill/>
            <a:ln w="12700" cap="flat" cmpd="sng" algn="ctr">
              <a:solidFill>
                <a:srgbClr val="FFFFFF">
                  <a:alpha val="20000"/>
                </a:srgbClr>
              </a:solidFill>
              <a:prstDash val="solid"/>
              <a:headEnd type="none"/>
              <a:tailEnd type="none"/>
            </a:ln>
            <a:effectLst/>
          </p:spPr>
        </p:cxnSp>
        <p:cxnSp>
          <p:nvCxnSpPr>
            <p:cNvPr id="45" name="Straight Connector 44">
              <a:extLst>
                <a:ext uri="{FF2B5EF4-FFF2-40B4-BE49-F238E27FC236}">
                  <a16:creationId xmlns:a16="http://schemas.microsoft.com/office/drawing/2014/main" id="{AEC87C42-6F2B-4F50-9344-55C1921F22F1}"/>
                </a:ext>
              </a:extLst>
            </p:cNvPr>
            <p:cNvCxnSpPr>
              <a:stCxn id="40" idx="1"/>
              <a:endCxn id="17" idx="4"/>
            </p:cNvCxnSpPr>
            <p:nvPr/>
          </p:nvCxnSpPr>
          <p:spPr>
            <a:xfrm flipH="1" flipV="1">
              <a:off x="7170737" y="2430462"/>
              <a:ext cx="604978" cy="1481278"/>
            </a:xfrm>
            <a:prstGeom prst="line">
              <a:avLst/>
            </a:prstGeom>
            <a:grpFill/>
            <a:ln w="12700" cap="flat" cmpd="sng" algn="ctr">
              <a:solidFill>
                <a:srgbClr val="FFFFFF">
                  <a:alpha val="20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4C2F214F-66B9-45BD-B415-F9B58B6861AA}"/>
                </a:ext>
              </a:extLst>
            </p:cNvPr>
            <p:cNvCxnSpPr>
              <a:stCxn id="41" idx="1"/>
              <a:endCxn id="17" idx="6"/>
            </p:cNvCxnSpPr>
            <p:nvPr/>
          </p:nvCxnSpPr>
          <p:spPr>
            <a:xfrm flipH="1" flipV="1">
              <a:off x="7361237" y="2239962"/>
              <a:ext cx="2635437" cy="1073337"/>
            </a:xfrm>
            <a:prstGeom prst="line">
              <a:avLst/>
            </a:prstGeom>
            <a:grpFill/>
            <a:ln w="12700" cap="flat" cmpd="sng" algn="ctr">
              <a:solidFill>
                <a:srgbClr val="FFFFFF">
                  <a:alpha val="20000"/>
                </a:srgbClr>
              </a:solidFill>
              <a:prstDash val="solid"/>
              <a:headEnd type="none"/>
              <a:tailEnd type="none"/>
            </a:ln>
            <a:effectLst/>
          </p:spPr>
        </p:cxnSp>
        <p:cxnSp>
          <p:nvCxnSpPr>
            <p:cNvPr id="47" name="Straight Connector 46">
              <a:extLst>
                <a:ext uri="{FF2B5EF4-FFF2-40B4-BE49-F238E27FC236}">
                  <a16:creationId xmlns:a16="http://schemas.microsoft.com/office/drawing/2014/main" id="{4CF16CFF-C60D-4DD6-9970-7A9024363A5B}"/>
                </a:ext>
              </a:extLst>
            </p:cNvPr>
            <p:cNvCxnSpPr>
              <a:stCxn id="37" idx="1"/>
              <a:endCxn id="12" idx="4"/>
            </p:cNvCxnSpPr>
            <p:nvPr/>
          </p:nvCxnSpPr>
          <p:spPr>
            <a:xfrm flipH="1" flipV="1">
              <a:off x="8656637" y="1592262"/>
              <a:ext cx="425637" cy="425637"/>
            </a:xfrm>
            <a:prstGeom prst="line">
              <a:avLst/>
            </a:prstGeom>
            <a:grpFill/>
            <a:ln w="12700" cap="flat" cmpd="sng" algn="ctr">
              <a:solidFill>
                <a:srgbClr val="FFFFFF">
                  <a:alpha val="20000"/>
                </a:srgbClr>
              </a:solidFill>
              <a:prstDash val="solid"/>
              <a:headEnd type="none"/>
              <a:tailEnd type="none"/>
            </a:ln>
            <a:effectLst/>
          </p:spPr>
        </p:cxnSp>
        <p:cxnSp>
          <p:nvCxnSpPr>
            <p:cNvPr id="48" name="Straight Connector 47">
              <a:extLst>
                <a:ext uri="{FF2B5EF4-FFF2-40B4-BE49-F238E27FC236}">
                  <a16:creationId xmlns:a16="http://schemas.microsoft.com/office/drawing/2014/main" id="{87B00AF0-7E0A-4BD3-8B72-BEDD791F85A4}"/>
                </a:ext>
              </a:extLst>
            </p:cNvPr>
            <p:cNvCxnSpPr>
              <a:cxnSpLocks/>
              <a:stCxn id="39" idx="0"/>
              <a:endCxn id="12" idx="4"/>
            </p:cNvCxnSpPr>
            <p:nvPr/>
          </p:nvCxnSpPr>
          <p:spPr>
            <a:xfrm rot="8296579" flipH="1">
              <a:off x="8466927" y="1664561"/>
              <a:ext cx="1183775" cy="2536109"/>
            </a:xfrm>
            <a:prstGeom prst="line">
              <a:avLst/>
            </a:prstGeom>
            <a:grpFill/>
            <a:ln w="12700" cap="flat" cmpd="sng" algn="ctr">
              <a:solidFill>
                <a:srgbClr val="FFFFFF">
                  <a:alpha val="20000"/>
                </a:srgbClr>
              </a:solidFill>
              <a:prstDash val="solid"/>
              <a:headEnd type="none"/>
              <a:tailEnd type="none"/>
            </a:ln>
            <a:effectLst/>
          </p:spPr>
        </p:cxnSp>
        <p:cxnSp>
          <p:nvCxnSpPr>
            <p:cNvPr id="49" name="Straight Connector 48">
              <a:extLst>
                <a:ext uri="{FF2B5EF4-FFF2-40B4-BE49-F238E27FC236}">
                  <a16:creationId xmlns:a16="http://schemas.microsoft.com/office/drawing/2014/main" id="{E5B35FF5-CA34-4B03-82FF-53A3FA8E503D}"/>
                </a:ext>
              </a:extLst>
            </p:cNvPr>
            <p:cNvCxnSpPr>
              <a:stCxn id="40" idx="0"/>
              <a:endCxn id="12" idx="3"/>
            </p:cNvCxnSpPr>
            <p:nvPr/>
          </p:nvCxnSpPr>
          <p:spPr>
            <a:xfrm flipV="1">
              <a:off x="7856537" y="1547625"/>
              <a:ext cx="692337" cy="2330637"/>
            </a:xfrm>
            <a:prstGeom prst="line">
              <a:avLst/>
            </a:prstGeom>
            <a:grpFill/>
            <a:ln w="12700" cap="flat" cmpd="sng" algn="ctr">
              <a:solidFill>
                <a:srgbClr val="FFFFFF">
                  <a:alpha val="20000"/>
                </a:srgbClr>
              </a:solidFill>
              <a:prstDash val="solid"/>
              <a:headEnd type="none"/>
              <a:tailEnd type="none"/>
            </a:ln>
            <a:effectLst/>
          </p:spPr>
        </p:cxnSp>
        <p:cxnSp>
          <p:nvCxnSpPr>
            <p:cNvPr id="50" name="Straight Connector 49">
              <a:extLst>
                <a:ext uri="{FF2B5EF4-FFF2-40B4-BE49-F238E27FC236}">
                  <a16:creationId xmlns:a16="http://schemas.microsoft.com/office/drawing/2014/main" id="{D9B2D7E1-7457-41BE-94FB-5D00F913BB81}"/>
                </a:ext>
              </a:extLst>
            </p:cNvPr>
            <p:cNvCxnSpPr>
              <a:stCxn id="42" idx="0"/>
              <a:endCxn id="12" idx="3"/>
            </p:cNvCxnSpPr>
            <p:nvPr/>
          </p:nvCxnSpPr>
          <p:spPr>
            <a:xfrm flipV="1">
              <a:off x="8389937" y="1547625"/>
              <a:ext cx="158937" cy="3397437"/>
            </a:xfrm>
            <a:prstGeom prst="line">
              <a:avLst/>
            </a:prstGeom>
            <a:grpFill/>
            <a:ln w="12700" cap="flat" cmpd="sng" algn="ctr">
              <a:solidFill>
                <a:srgbClr val="FFFFFF">
                  <a:alpha val="20000"/>
                </a:srgbClr>
              </a:solidFill>
              <a:prstDash val="solid"/>
              <a:headEnd type="none"/>
              <a:tailEnd type="none"/>
            </a:ln>
            <a:effectLst/>
          </p:spPr>
        </p:cxnSp>
        <p:cxnSp>
          <p:nvCxnSpPr>
            <p:cNvPr id="51" name="Straight Connector 50">
              <a:extLst>
                <a:ext uri="{FF2B5EF4-FFF2-40B4-BE49-F238E27FC236}">
                  <a16:creationId xmlns:a16="http://schemas.microsoft.com/office/drawing/2014/main" id="{84282DE3-6CFB-4E1D-A455-8026213D29CA}"/>
                </a:ext>
              </a:extLst>
            </p:cNvPr>
            <p:cNvCxnSpPr>
              <a:cxnSpLocks/>
              <a:stCxn id="38" idx="3"/>
              <a:endCxn id="23" idx="6"/>
            </p:cNvCxnSpPr>
            <p:nvPr/>
          </p:nvCxnSpPr>
          <p:spPr>
            <a:xfrm rot="8296579">
              <a:off x="6598549" y="3073431"/>
              <a:ext cx="1112814" cy="422024"/>
            </a:xfrm>
            <a:prstGeom prst="line">
              <a:avLst/>
            </a:prstGeom>
            <a:grpFill/>
            <a:ln w="12700" cap="flat" cmpd="sng" algn="ctr">
              <a:solidFill>
                <a:srgbClr val="FFFFFF">
                  <a:alpha val="20000"/>
                </a:srgbClr>
              </a:solidFill>
              <a:prstDash val="solid"/>
              <a:headEnd type="none"/>
              <a:tailEnd type="none"/>
            </a:ln>
            <a:effectLst/>
          </p:spPr>
        </p:cxnSp>
        <p:cxnSp>
          <p:nvCxnSpPr>
            <p:cNvPr id="52" name="Straight Connector 51">
              <a:extLst>
                <a:ext uri="{FF2B5EF4-FFF2-40B4-BE49-F238E27FC236}">
                  <a16:creationId xmlns:a16="http://schemas.microsoft.com/office/drawing/2014/main" id="{13652128-1AC6-456A-A040-F8E00FC6355D}"/>
                </a:ext>
              </a:extLst>
            </p:cNvPr>
            <p:cNvCxnSpPr>
              <a:stCxn id="40" idx="2"/>
            </p:cNvCxnSpPr>
            <p:nvPr/>
          </p:nvCxnSpPr>
          <p:spPr>
            <a:xfrm flipH="1" flipV="1">
              <a:off x="6599237" y="3497262"/>
              <a:ext cx="1143000" cy="495300"/>
            </a:xfrm>
            <a:prstGeom prst="line">
              <a:avLst/>
            </a:prstGeom>
            <a:grpFill/>
            <a:ln w="12700" cap="flat" cmpd="sng" algn="ctr">
              <a:solidFill>
                <a:srgbClr val="FFFFFF">
                  <a:alpha val="20000"/>
                </a:srgbClr>
              </a:solidFill>
              <a:prstDash val="solid"/>
              <a:headEnd type="none"/>
              <a:tailEnd type="none"/>
            </a:ln>
            <a:effectLst/>
          </p:spPr>
        </p:cxnSp>
        <p:cxnSp>
          <p:nvCxnSpPr>
            <p:cNvPr id="53" name="Straight Connector 52">
              <a:extLst>
                <a:ext uri="{FF2B5EF4-FFF2-40B4-BE49-F238E27FC236}">
                  <a16:creationId xmlns:a16="http://schemas.microsoft.com/office/drawing/2014/main" id="{B9CA9A9C-A059-4CBD-844D-E2F75F1D1DF8}"/>
                </a:ext>
              </a:extLst>
            </p:cNvPr>
            <p:cNvCxnSpPr>
              <a:stCxn id="41" idx="2"/>
              <a:endCxn id="23" idx="6"/>
            </p:cNvCxnSpPr>
            <p:nvPr/>
          </p:nvCxnSpPr>
          <p:spPr>
            <a:xfrm flipH="1">
              <a:off x="6599237" y="3421062"/>
              <a:ext cx="3352800" cy="76200"/>
            </a:xfrm>
            <a:prstGeom prst="line">
              <a:avLst/>
            </a:prstGeom>
            <a:grpFill/>
            <a:ln w="12700" cap="flat" cmpd="sng" algn="ctr">
              <a:solidFill>
                <a:srgbClr val="FFFFFF">
                  <a:alpha val="20000"/>
                </a:srgbClr>
              </a:solidFill>
              <a:prstDash val="solid"/>
              <a:headEnd type="none"/>
              <a:tailEnd type="none"/>
            </a:ln>
            <a:effectLst/>
          </p:spPr>
        </p:cxnSp>
        <p:cxnSp>
          <p:nvCxnSpPr>
            <p:cNvPr id="54" name="Straight Connector 53">
              <a:extLst>
                <a:ext uri="{FF2B5EF4-FFF2-40B4-BE49-F238E27FC236}">
                  <a16:creationId xmlns:a16="http://schemas.microsoft.com/office/drawing/2014/main" id="{B1486365-5511-4CD9-8C12-5C31BA36DACA}"/>
                </a:ext>
              </a:extLst>
            </p:cNvPr>
            <p:cNvCxnSpPr>
              <a:stCxn id="40" idx="3"/>
              <a:endCxn id="24" idx="0"/>
            </p:cNvCxnSpPr>
            <p:nvPr/>
          </p:nvCxnSpPr>
          <p:spPr>
            <a:xfrm flipH="1">
              <a:off x="7031373" y="4073384"/>
              <a:ext cx="744342" cy="1101024"/>
            </a:xfrm>
            <a:prstGeom prst="line">
              <a:avLst/>
            </a:prstGeom>
            <a:grpFill/>
            <a:ln w="12700" cap="flat" cmpd="sng" algn="ctr">
              <a:solidFill>
                <a:srgbClr val="FFFFFF">
                  <a:alpha val="20000"/>
                </a:srgbClr>
              </a:solidFill>
              <a:prstDash val="solid"/>
              <a:headEnd type="none"/>
              <a:tailEnd type="none"/>
            </a:ln>
            <a:effectLst/>
          </p:spPr>
        </p:cxnSp>
        <p:cxnSp>
          <p:nvCxnSpPr>
            <p:cNvPr id="55" name="Straight Connector 54">
              <a:extLst>
                <a:ext uri="{FF2B5EF4-FFF2-40B4-BE49-F238E27FC236}">
                  <a16:creationId xmlns:a16="http://schemas.microsoft.com/office/drawing/2014/main" id="{B3E29A79-C27E-4C03-A26A-792204F45A5A}"/>
                </a:ext>
              </a:extLst>
            </p:cNvPr>
            <p:cNvCxnSpPr>
              <a:stCxn id="42" idx="2"/>
              <a:endCxn id="24" idx="6"/>
            </p:cNvCxnSpPr>
            <p:nvPr/>
          </p:nvCxnSpPr>
          <p:spPr>
            <a:xfrm flipH="1">
              <a:off x="7131891" y="5135562"/>
              <a:ext cx="1067546" cy="165436"/>
            </a:xfrm>
            <a:prstGeom prst="line">
              <a:avLst/>
            </a:prstGeom>
            <a:grpFill/>
            <a:ln w="12700" cap="flat" cmpd="sng" algn="ctr">
              <a:solidFill>
                <a:srgbClr val="FFFFFF">
                  <a:alpha val="20000"/>
                </a:srgbClr>
              </a:solidFill>
              <a:prstDash val="solid"/>
              <a:headEnd type="none"/>
              <a:tailEnd type="none"/>
            </a:ln>
            <a:effectLst/>
          </p:spPr>
        </p:cxnSp>
        <p:cxnSp>
          <p:nvCxnSpPr>
            <p:cNvPr id="56" name="Straight Connector 55">
              <a:extLst>
                <a:ext uri="{FF2B5EF4-FFF2-40B4-BE49-F238E27FC236}">
                  <a16:creationId xmlns:a16="http://schemas.microsoft.com/office/drawing/2014/main" id="{DB6B4709-ED89-4834-8A79-54699E7405FD}"/>
                </a:ext>
              </a:extLst>
            </p:cNvPr>
            <p:cNvCxnSpPr>
              <a:cxnSpLocks/>
              <a:stCxn id="39" idx="3"/>
              <a:endCxn id="42" idx="7"/>
            </p:cNvCxnSpPr>
            <p:nvPr/>
          </p:nvCxnSpPr>
          <p:spPr>
            <a:xfrm rot="8296579">
              <a:off x="8474076" y="4665813"/>
              <a:ext cx="929718" cy="202364"/>
            </a:xfrm>
            <a:prstGeom prst="line">
              <a:avLst/>
            </a:prstGeom>
            <a:grpFill/>
            <a:ln w="12700" cap="flat" cmpd="sng" algn="ctr">
              <a:solidFill>
                <a:srgbClr val="FFFFFF">
                  <a:alpha val="20000"/>
                </a:srgbClr>
              </a:solidFill>
              <a:prstDash val="solid"/>
              <a:headEnd type="none"/>
              <a:tailEnd type="none"/>
            </a:ln>
            <a:effectLst/>
          </p:spPr>
        </p:cxnSp>
        <p:cxnSp>
          <p:nvCxnSpPr>
            <p:cNvPr id="57" name="Straight Connector 56">
              <a:extLst>
                <a:ext uri="{FF2B5EF4-FFF2-40B4-BE49-F238E27FC236}">
                  <a16:creationId xmlns:a16="http://schemas.microsoft.com/office/drawing/2014/main" id="{443B58C0-7DDE-4B43-BF6C-5E70F8BA925C}"/>
                </a:ext>
              </a:extLst>
            </p:cNvPr>
            <p:cNvCxnSpPr>
              <a:stCxn id="42" idx="1"/>
              <a:endCxn id="23" idx="5"/>
            </p:cNvCxnSpPr>
            <p:nvPr/>
          </p:nvCxnSpPr>
          <p:spPr>
            <a:xfrm flipH="1" flipV="1">
              <a:off x="6576919" y="3551144"/>
              <a:ext cx="1678314" cy="1449714"/>
            </a:xfrm>
            <a:prstGeom prst="line">
              <a:avLst/>
            </a:prstGeom>
            <a:grpFill/>
            <a:ln w="12700" cap="flat" cmpd="sng" algn="ctr">
              <a:solidFill>
                <a:srgbClr val="FFFFFF">
                  <a:alpha val="20000"/>
                </a:srgbClr>
              </a:solidFill>
              <a:prstDash val="solid"/>
              <a:headEnd type="none"/>
              <a:tailEnd type="none"/>
            </a:ln>
            <a:effectLst/>
          </p:spPr>
        </p:cxnSp>
        <p:cxnSp>
          <p:nvCxnSpPr>
            <p:cNvPr id="58" name="Straight Connector 57">
              <a:extLst>
                <a:ext uri="{FF2B5EF4-FFF2-40B4-BE49-F238E27FC236}">
                  <a16:creationId xmlns:a16="http://schemas.microsoft.com/office/drawing/2014/main" id="{B17D3A6B-DF3C-4B2D-ABF2-AE7E0F04542A}"/>
                </a:ext>
              </a:extLst>
            </p:cNvPr>
            <p:cNvCxnSpPr>
              <a:stCxn id="25" idx="0"/>
            </p:cNvCxnSpPr>
            <p:nvPr/>
          </p:nvCxnSpPr>
          <p:spPr>
            <a:xfrm flipV="1">
              <a:off x="8134630" y="5326062"/>
              <a:ext cx="217207" cy="536564"/>
            </a:xfrm>
            <a:prstGeom prst="line">
              <a:avLst/>
            </a:prstGeom>
            <a:grpFill/>
            <a:ln w="12700" cap="flat" cmpd="sng" algn="ctr">
              <a:solidFill>
                <a:srgbClr val="FFFFFF">
                  <a:alpha val="20000"/>
                </a:srgbClr>
              </a:solidFill>
              <a:prstDash val="solid"/>
              <a:headEnd type="none"/>
              <a:tailEnd type="none"/>
            </a:ln>
            <a:effectLst/>
          </p:spPr>
        </p:cxnSp>
        <p:cxnSp>
          <p:nvCxnSpPr>
            <p:cNvPr id="59" name="Straight Connector 58">
              <a:extLst>
                <a:ext uri="{FF2B5EF4-FFF2-40B4-BE49-F238E27FC236}">
                  <a16:creationId xmlns:a16="http://schemas.microsoft.com/office/drawing/2014/main" id="{2EE5D5BA-7411-48FC-BD09-491A5382B2FA}"/>
                </a:ext>
              </a:extLst>
            </p:cNvPr>
            <p:cNvCxnSpPr>
              <a:cxnSpLocks/>
              <a:stCxn id="25" idx="7"/>
              <a:endCxn id="39" idx="3"/>
            </p:cNvCxnSpPr>
            <p:nvPr/>
          </p:nvCxnSpPr>
          <p:spPr>
            <a:xfrm rot="8296579" flipH="1">
              <a:off x="7917656" y="5080228"/>
              <a:ext cx="1738953" cy="248968"/>
            </a:xfrm>
            <a:prstGeom prst="line">
              <a:avLst/>
            </a:prstGeom>
            <a:grpFill/>
            <a:ln w="12700" cap="flat" cmpd="sng" algn="ctr">
              <a:solidFill>
                <a:srgbClr val="FFFFFF">
                  <a:alpha val="20000"/>
                </a:srgbClr>
              </a:solidFill>
              <a:prstDash val="solid"/>
              <a:headEnd type="none"/>
              <a:tailEnd type="none"/>
            </a:ln>
            <a:effectLst/>
          </p:spPr>
        </p:cxnSp>
        <p:cxnSp>
          <p:nvCxnSpPr>
            <p:cNvPr id="60" name="Straight Connector 59">
              <a:extLst>
                <a:ext uri="{FF2B5EF4-FFF2-40B4-BE49-F238E27FC236}">
                  <a16:creationId xmlns:a16="http://schemas.microsoft.com/office/drawing/2014/main" id="{AA64C893-03E7-4CA0-971C-F1818A7CB546}"/>
                </a:ext>
              </a:extLst>
            </p:cNvPr>
            <p:cNvCxnSpPr>
              <a:endCxn id="40" idx="4"/>
            </p:cNvCxnSpPr>
            <p:nvPr/>
          </p:nvCxnSpPr>
          <p:spPr>
            <a:xfrm flipH="1" flipV="1">
              <a:off x="7856537" y="4106862"/>
              <a:ext cx="266700" cy="1752600"/>
            </a:xfrm>
            <a:prstGeom prst="line">
              <a:avLst/>
            </a:prstGeom>
            <a:grpFill/>
            <a:ln w="12700" cap="flat" cmpd="sng" algn="ctr">
              <a:solidFill>
                <a:srgbClr val="FFFFFF">
                  <a:alpha val="20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72064799-C6C1-476D-9DD3-9B66C549D898}"/>
                </a:ext>
              </a:extLst>
            </p:cNvPr>
            <p:cNvCxnSpPr>
              <a:cxnSpLocks/>
              <a:stCxn id="26" idx="1"/>
              <a:endCxn id="39" idx="5"/>
            </p:cNvCxnSpPr>
            <p:nvPr/>
          </p:nvCxnSpPr>
          <p:spPr>
            <a:xfrm rot="8296579" flipH="1">
              <a:off x="9863298" y="4420880"/>
              <a:ext cx="67432" cy="1062070"/>
            </a:xfrm>
            <a:prstGeom prst="line">
              <a:avLst/>
            </a:prstGeom>
            <a:grpFill/>
            <a:ln w="12700" cap="flat" cmpd="sng" algn="ctr">
              <a:solidFill>
                <a:srgbClr val="FFFFFF">
                  <a:alpha val="20000"/>
                </a:srgbClr>
              </a:solidFill>
              <a:prstDash val="solid"/>
              <a:headEnd type="none"/>
              <a:tailEnd type="none"/>
            </a:ln>
            <a:effectLst/>
          </p:spPr>
        </p:cxnSp>
        <p:cxnSp>
          <p:nvCxnSpPr>
            <p:cNvPr id="62" name="Straight Connector 61">
              <a:extLst>
                <a:ext uri="{FF2B5EF4-FFF2-40B4-BE49-F238E27FC236}">
                  <a16:creationId xmlns:a16="http://schemas.microsoft.com/office/drawing/2014/main" id="{0BEA1B76-89CC-491B-BA85-FD0EC1FCE8FE}"/>
                </a:ext>
              </a:extLst>
            </p:cNvPr>
            <p:cNvCxnSpPr>
              <a:cxnSpLocks/>
              <a:stCxn id="26" idx="2"/>
              <a:endCxn id="42" idx="6"/>
            </p:cNvCxnSpPr>
            <p:nvPr/>
          </p:nvCxnSpPr>
          <p:spPr>
            <a:xfrm rot="8296579">
              <a:off x="8897479" y="4646550"/>
              <a:ext cx="966116" cy="1320923"/>
            </a:xfrm>
            <a:prstGeom prst="line">
              <a:avLst/>
            </a:prstGeom>
            <a:grpFill/>
            <a:ln w="12700" cap="flat" cmpd="sng" algn="ctr">
              <a:solidFill>
                <a:srgbClr val="FFFFFF">
                  <a:alpha val="20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32192F28-8BE5-4EE3-A980-4348A0D4CB57}"/>
                </a:ext>
              </a:extLst>
            </p:cNvPr>
            <p:cNvCxnSpPr>
              <a:stCxn id="26" idx="1"/>
              <a:endCxn id="37" idx="5"/>
            </p:cNvCxnSpPr>
            <p:nvPr/>
          </p:nvCxnSpPr>
          <p:spPr>
            <a:xfrm flipH="1" flipV="1">
              <a:off x="9297800" y="2233425"/>
              <a:ext cx="927474" cy="3137274"/>
            </a:xfrm>
            <a:prstGeom prst="line">
              <a:avLst/>
            </a:prstGeom>
            <a:grpFill/>
            <a:ln w="12700" cap="flat" cmpd="sng" algn="ctr">
              <a:solidFill>
                <a:srgbClr val="FFFFFF">
                  <a:alpha val="20000"/>
                </a:srgbClr>
              </a:solidFill>
              <a:prstDash val="solid"/>
              <a:headEnd type="none"/>
              <a:tailEnd type="none"/>
            </a:ln>
            <a:effectLst/>
          </p:spPr>
        </p:cxnSp>
        <p:cxnSp>
          <p:nvCxnSpPr>
            <p:cNvPr id="64" name="Straight Connector 63">
              <a:extLst>
                <a:ext uri="{FF2B5EF4-FFF2-40B4-BE49-F238E27FC236}">
                  <a16:creationId xmlns:a16="http://schemas.microsoft.com/office/drawing/2014/main" id="{DDB5E7B6-3CDB-4839-8627-F228E81627C7}"/>
                </a:ext>
              </a:extLst>
            </p:cNvPr>
            <p:cNvCxnSpPr>
              <a:stCxn id="26" idx="1"/>
              <a:endCxn id="40" idx="5"/>
            </p:cNvCxnSpPr>
            <p:nvPr/>
          </p:nvCxnSpPr>
          <p:spPr>
            <a:xfrm flipH="1" flipV="1">
              <a:off x="7937359" y="4073384"/>
              <a:ext cx="2287915" cy="1297315"/>
            </a:xfrm>
            <a:prstGeom prst="line">
              <a:avLst/>
            </a:prstGeom>
            <a:grpFill/>
            <a:ln w="12700" cap="flat" cmpd="sng" algn="ctr">
              <a:solidFill>
                <a:srgbClr val="FFFFFF">
                  <a:alpha val="20000"/>
                </a:srgbClr>
              </a:solidFill>
              <a:prstDash val="solid"/>
              <a:headEnd type="none"/>
              <a:tailEnd type="none"/>
            </a:ln>
            <a:effectLst/>
          </p:spPr>
        </p:cxnSp>
        <p:cxnSp>
          <p:nvCxnSpPr>
            <p:cNvPr id="65" name="Straight Connector 64">
              <a:extLst>
                <a:ext uri="{FF2B5EF4-FFF2-40B4-BE49-F238E27FC236}">
                  <a16:creationId xmlns:a16="http://schemas.microsoft.com/office/drawing/2014/main" id="{C5A50C78-4BB9-4C72-B292-555175263A4E}"/>
                </a:ext>
              </a:extLst>
            </p:cNvPr>
            <p:cNvCxnSpPr>
              <a:cxnSpLocks/>
              <a:stCxn id="27" idx="2"/>
              <a:endCxn id="40" idx="6"/>
            </p:cNvCxnSpPr>
            <p:nvPr/>
          </p:nvCxnSpPr>
          <p:spPr>
            <a:xfrm rot="8296579">
              <a:off x="8440883" y="3009324"/>
              <a:ext cx="2109958" cy="2216634"/>
            </a:xfrm>
            <a:prstGeom prst="line">
              <a:avLst/>
            </a:prstGeom>
            <a:grpFill/>
            <a:ln w="12700" cap="flat" cmpd="sng" algn="ctr">
              <a:solidFill>
                <a:srgbClr val="FFFFFF">
                  <a:alpha val="2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5A754139-92CB-4925-8F0C-03216CD90F48}"/>
                </a:ext>
              </a:extLst>
            </p:cNvPr>
            <p:cNvCxnSpPr>
              <a:stCxn id="20" idx="3"/>
              <a:endCxn id="41" idx="7"/>
            </p:cNvCxnSpPr>
            <p:nvPr/>
          </p:nvCxnSpPr>
          <p:spPr>
            <a:xfrm flipH="1">
              <a:off x="10212200" y="2865344"/>
              <a:ext cx="676555" cy="447955"/>
            </a:xfrm>
            <a:prstGeom prst="line">
              <a:avLst/>
            </a:prstGeom>
            <a:grpFill/>
            <a:ln w="12700" cap="flat" cmpd="sng" algn="ctr">
              <a:solidFill>
                <a:srgbClr val="FFFFFF">
                  <a:alpha val="20000"/>
                </a:srgbClr>
              </a:solidFill>
              <a:prstDash val="solid"/>
              <a:headEnd type="none"/>
              <a:tailEnd type="none"/>
            </a:ln>
            <a:effectLst/>
          </p:spPr>
        </p:cxnSp>
        <p:cxnSp>
          <p:nvCxnSpPr>
            <p:cNvPr id="67" name="Straight Connector 66">
              <a:extLst>
                <a:ext uri="{FF2B5EF4-FFF2-40B4-BE49-F238E27FC236}">
                  <a16:creationId xmlns:a16="http://schemas.microsoft.com/office/drawing/2014/main" id="{75E871EE-7342-43E8-B3E5-3C1298FB591C}"/>
                </a:ext>
              </a:extLst>
            </p:cNvPr>
            <p:cNvCxnSpPr>
              <a:cxnSpLocks/>
              <a:stCxn id="27" idx="2"/>
              <a:endCxn id="39" idx="6"/>
            </p:cNvCxnSpPr>
            <p:nvPr/>
          </p:nvCxnSpPr>
          <p:spPr>
            <a:xfrm rot="8296579">
              <a:off x="9731107" y="3933834"/>
              <a:ext cx="1172064" cy="800420"/>
            </a:xfrm>
            <a:prstGeom prst="line">
              <a:avLst/>
            </a:prstGeom>
            <a:grpFill/>
            <a:ln w="12700" cap="flat" cmpd="sng" algn="ctr">
              <a:solidFill>
                <a:srgbClr val="FFFFFF">
                  <a:alpha val="20000"/>
                </a:srgbClr>
              </a:solidFill>
              <a:prstDash val="solid"/>
              <a:headEnd type="none"/>
              <a:tailEnd type="none"/>
            </a:ln>
            <a:effectLst/>
          </p:spPr>
        </p:cxnSp>
        <p:cxnSp>
          <p:nvCxnSpPr>
            <p:cNvPr id="68" name="Straight Connector 67">
              <a:extLst>
                <a:ext uri="{FF2B5EF4-FFF2-40B4-BE49-F238E27FC236}">
                  <a16:creationId xmlns:a16="http://schemas.microsoft.com/office/drawing/2014/main" id="{45C6441D-8241-4AF8-98BB-0BAEFABE1CBB}"/>
                </a:ext>
              </a:extLst>
            </p:cNvPr>
            <p:cNvCxnSpPr>
              <a:stCxn id="27" idx="1"/>
              <a:endCxn id="41" idx="5"/>
            </p:cNvCxnSpPr>
            <p:nvPr/>
          </p:nvCxnSpPr>
          <p:spPr>
            <a:xfrm flipH="1" flipV="1">
              <a:off x="10212200" y="3528825"/>
              <a:ext cx="826323" cy="628207"/>
            </a:xfrm>
            <a:prstGeom prst="line">
              <a:avLst/>
            </a:prstGeom>
            <a:grpFill/>
            <a:ln w="12700" cap="flat" cmpd="sng" algn="ctr">
              <a:solidFill>
                <a:srgbClr val="FFFFFF">
                  <a:alpha val="20000"/>
                </a:srgbClr>
              </a:solidFill>
              <a:prstDash val="solid"/>
              <a:headEnd type="none"/>
              <a:tailEnd type="none"/>
            </a:ln>
            <a:effectLst/>
          </p:spPr>
        </p:cxnSp>
        <p:cxnSp>
          <p:nvCxnSpPr>
            <p:cNvPr id="69" name="Straight Connector 68">
              <a:extLst>
                <a:ext uri="{FF2B5EF4-FFF2-40B4-BE49-F238E27FC236}">
                  <a16:creationId xmlns:a16="http://schemas.microsoft.com/office/drawing/2014/main" id="{893EA39F-030A-4C69-972A-6FCAC84673F0}"/>
                </a:ext>
              </a:extLst>
            </p:cNvPr>
            <p:cNvCxnSpPr>
              <a:stCxn id="27" idx="1"/>
              <a:endCxn id="38" idx="5"/>
            </p:cNvCxnSpPr>
            <p:nvPr/>
          </p:nvCxnSpPr>
          <p:spPr>
            <a:xfrm flipH="1" flipV="1">
              <a:off x="7926200" y="3071625"/>
              <a:ext cx="3112323" cy="1085407"/>
            </a:xfrm>
            <a:prstGeom prst="line">
              <a:avLst/>
            </a:prstGeom>
            <a:grpFill/>
            <a:ln w="12700" cap="flat" cmpd="sng" algn="ctr">
              <a:solidFill>
                <a:srgbClr val="FFFFFF">
                  <a:alpha val="20000"/>
                </a:srgbClr>
              </a:solidFill>
              <a:prstDash val="solid"/>
              <a:headEnd type="none"/>
              <a:tailEnd type="none"/>
            </a:ln>
            <a:effectLst/>
          </p:spPr>
        </p:cxnSp>
        <p:cxnSp>
          <p:nvCxnSpPr>
            <p:cNvPr id="70" name="Straight Connector 69">
              <a:extLst>
                <a:ext uri="{FF2B5EF4-FFF2-40B4-BE49-F238E27FC236}">
                  <a16:creationId xmlns:a16="http://schemas.microsoft.com/office/drawing/2014/main" id="{77D62C56-44C6-4845-8455-503C21F41586}"/>
                </a:ext>
              </a:extLst>
            </p:cNvPr>
            <p:cNvCxnSpPr>
              <a:stCxn id="20" idx="2"/>
              <a:endCxn id="37" idx="5"/>
            </p:cNvCxnSpPr>
            <p:nvPr/>
          </p:nvCxnSpPr>
          <p:spPr>
            <a:xfrm flipH="1" flipV="1">
              <a:off x="9297800" y="2233425"/>
              <a:ext cx="1568637" cy="578037"/>
            </a:xfrm>
            <a:prstGeom prst="line">
              <a:avLst/>
            </a:prstGeom>
            <a:grpFill/>
            <a:ln w="12700" cap="flat" cmpd="sng" algn="ctr">
              <a:solidFill>
                <a:srgbClr val="FFFFFF">
                  <a:alpha val="20000"/>
                </a:srgbClr>
              </a:solidFill>
              <a:prstDash val="solid"/>
              <a:headEnd type="none"/>
              <a:tailEnd type="none"/>
            </a:ln>
            <a:effectLst/>
          </p:spPr>
        </p:cxnSp>
        <p:cxnSp>
          <p:nvCxnSpPr>
            <p:cNvPr id="71" name="Straight Connector 70">
              <a:extLst>
                <a:ext uri="{FF2B5EF4-FFF2-40B4-BE49-F238E27FC236}">
                  <a16:creationId xmlns:a16="http://schemas.microsoft.com/office/drawing/2014/main" id="{73CBE158-2F44-4B8A-921F-4F7F4FCF90A1}"/>
                </a:ext>
              </a:extLst>
            </p:cNvPr>
            <p:cNvCxnSpPr>
              <a:stCxn id="15" idx="3"/>
              <a:endCxn id="42" idx="7"/>
            </p:cNvCxnSpPr>
            <p:nvPr/>
          </p:nvCxnSpPr>
          <p:spPr>
            <a:xfrm flipH="1">
              <a:off x="8524641" y="1948459"/>
              <a:ext cx="1546800" cy="3052399"/>
            </a:xfrm>
            <a:prstGeom prst="line">
              <a:avLst/>
            </a:prstGeom>
            <a:grpFill/>
            <a:ln w="12700" cap="flat" cmpd="sng" algn="ctr">
              <a:solidFill>
                <a:srgbClr val="FFFFFF">
                  <a:alpha val="20000"/>
                </a:srgbClr>
              </a:solidFill>
              <a:prstDash val="solid"/>
              <a:headEnd type="none"/>
              <a:tailEnd type="none"/>
            </a:ln>
            <a:effectLst/>
          </p:spPr>
        </p:cxnSp>
        <p:cxnSp>
          <p:nvCxnSpPr>
            <p:cNvPr id="72" name="Straight Connector 71">
              <a:extLst>
                <a:ext uri="{FF2B5EF4-FFF2-40B4-BE49-F238E27FC236}">
                  <a16:creationId xmlns:a16="http://schemas.microsoft.com/office/drawing/2014/main" id="{B0123FBA-03B8-454B-983C-AA5D43FC20FE}"/>
                </a:ext>
              </a:extLst>
            </p:cNvPr>
            <p:cNvCxnSpPr>
              <a:stCxn id="20" idx="2"/>
              <a:endCxn id="38" idx="6"/>
            </p:cNvCxnSpPr>
            <p:nvPr/>
          </p:nvCxnSpPr>
          <p:spPr>
            <a:xfrm flipH="1">
              <a:off x="7970837" y="2811462"/>
              <a:ext cx="2895600" cy="152400"/>
            </a:xfrm>
            <a:prstGeom prst="line">
              <a:avLst/>
            </a:prstGeom>
            <a:grpFill/>
            <a:ln w="12700" cap="flat" cmpd="sng" algn="ctr">
              <a:solidFill>
                <a:srgbClr val="FFFFFF">
                  <a:alpha val="20000"/>
                </a:srgbClr>
              </a:solidFill>
              <a:prstDash val="solid"/>
              <a:headEnd type="none"/>
              <a:tailEnd type="none"/>
            </a:ln>
            <a:effectLst/>
          </p:spPr>
        </p:cxnSp>
        <p:cxnSp>
          <p:nvCxnSpPr>
            <p:cNvPr id="73" name="Straight Connector 72">
              <a:extLst>
                <a:ext uri="{FF2B5EF4-FFF2-40B4-BE49-F238E27FC236}">
                  <a16:creationId xmlns:a16="http://schemas.microsoft.com/office/drawing/2014/main" id="{6913E0B2-DB96-4DC5-8475-1C44E352891B}"/>
                </a:ext>
              </a:extLst>
            </p:cNvPr>
            <p:cNvCxnSpPr>
              <a:cxnSpLocks/>
              <a:stCxn id="26" idx="1"/>
              <a:endCxn id="38" idx="3"/>
            </p:cNvCxnSpPr>
            <p:nvPr/>
          </p:nvCxnSpPr>
          <p:spPr>
            <a:xfrm rot="8296579">
              <a:off x="8794635" y="2526408"/>
              <a:ext cx="346680" cy="3389508"/>
            </a:xfrm>
            <a:prstGeom prst="line">
              <a:avLst/>
            </a:prstGeom>
            <a:grpFill/>
            <a:ln w="12700" cap="flat" cmpd="sng" algn="ctr">
              <a:solidFill>
                <a:srgbClr val="FFFFFF">
                  <a:alpha val="20000"/>
                </a:srgbClr>
              </a:solidFill>
              <a:prstDash val="solid"/>
              <a:headEnd type="none"/>
              <a:tailEnd type="none"/>
            </a:ln>
            <a:effectLst/>
          </p:spPr>
        </p:cxnSp>
        <p:cxnSp>
          <p:nvCxnSpPr>
            <p:cNvPr id="74" name="Straight Connector 73">
              <a:extLst>
                <a:ext uri="{FF2B5EF4-FFF2-40B4-BE49-F238E27FC236}">
                  <a16:creationId xmlns:a16="http://schemas.microsoft.com/office/drawing/2014/main" id="{D3120CF3-265F-434D-A36D-66C452C499E1}"/>
                </a:ext>
              </a:extLst>
            </p:cNvPr>
            <p:cNvCxnSpPr>
              <a:stCxn id="15" idx="2"/>
              <a:endCxn id="37" idx="7"/>
            </p:cNvCxnSpPr>
            <p:nvPr/>
          </p:nvCxnSpPr>
          <p:spPr>
            <a:xfrm flipH="1">
              <a:off x="9297800" y="1871973"/>
              <a:ext cx="731180" cy="145926"/>
            </a:xfrm>
            <a:prstGeom prst="line">
              <a:avLst/>
            </a:prstGeom>
            <a:grpFill/>
            <a:ln w="12700" cap="flat" cmpd="sng" algn="ctr">
              <a:solidFill>
                <a:srgbClr val="FFFFFF">
                  <a:alpha val="20000"/>
                </a:srgbClr>
              </a:solidFill>
              <a:prstDash val="solid"/>
              <a:headEnd type="none"/>
              <a:tailEnd type="none"/>
            </a:ln>
            <a:effectLst/>
          </p:spPr>
        </p:cxnSp>
        <p:cxnSp>
          <p:nvCxnSpPr>
            <p:cNvPr id="75" name="Straight Connector 74">
              <a:extLst>
                <a:ext uri="{FF2B5EF4-FFF2-40B4-BE49-F238E27FC236}">
                  <a16:creationId xmlns:a16="http://schemas.microsoft.com/office/drawing/2014/main" id="{4FD29A0B-4483-44BB-9EF7-299657C4568F}"/>
                </a:ext>
              </a:extLst>
            </p:cNvPr>
            <p:cNvCxnSpPr/>
            <p:nvPr/>
          </p:nvCxnSpPr>
          <p:spPr>
            <a:xfrm flipH="1">
              <a:off x="10409237" y="2887662"/>
              <a:ext cx="508312" cy="2438400"/>
            </a:xfrm>
            <a:prstGeom prst="line">
              <a:avLst/>
            </a:prstGeom>
            <a:grpFill/>
            <a:ln w="12700" cap="flat" cmpd="sng" algn="ctr">
              <a:solidFill>
                <a:srgbClr val="FFFFFF">
                  <a:alpha val="20000"/>
                </a:srgbClr>
              </a:solidFill>
              <a:prstDash val="solid"/>
              <a:headEnd type="none"/>
              <a:tailEnd type="none"/>
            </a:ln>
            <a:effectLst/>
          </p:spPr>
        </p:cxnSp>
        <p:cxnSp>
          <p:nvCxnSpPr>
            <p:cNvPr id="76" name="Straight Connector 75">
              <a:extLst>
                <a:ext uri="{FF2B5EF4-FFF2-40B4-BE49-F238E27FC236}">
                  <a16:creationId xmlns:a16="http://schemas.microsoft.com/office/drawing/2014/main" id="{06EA8C24-6633-4CF2-9045-E6ED50DBD8F0}"/>
                </a:ext>
              </a:extLst>
            </p:cNvPr>
            <p:cNvCxnSpPr>
              <a:stCxn id="27" idx="3"/>
              <a:endCxn id="25" idx="7"/>
            </p:cNvCxnSpPr>
            <p:nvPr/>
          </p:nvCxnSpPr>
          <p:spPr>
            <a:xfrm flipH="1">
              <a:off x="8221037" y="4315776"/>
              <a:ext cx="2847970" cy="1560516"/>
            </a:xfrm>
            <a:prstGeom prst="line">
              <a:avLst/>
            </a:prstGeom>
            <a:grpFill/>
            <a:ln w="12700" cap="flat" cmpd="sng" algn="ctr">
              <a:solidFill>
                <a:srgbClr val="FFFFFF">
                  <a:alpha val="20000"/>
                </a:srgbClr>
              </a:solidFill>
              <a:prstDash val="solid"/>
              <a:headEnd type="none"/>
              <a:tailEnd type="none"/>
            </a:ln>
            <a:effectLst/>
          </p:spPr>
        </p:cxnSp>
      </p:grpSp>
      <p:sp>
        <p:nvSpPr>
          <p:cNvPr id="13" name="Title 2">
            <a:extLst>
              <a:ext uri="{FF2B5EF4-FFF2-40B4-BE49-F238E27FC236}">
                <a16:creationId xmlns:a16="http://schemas.microsoft.com/office/drawing/2014/main" id="{42EC42F9-5CB2-7A42-91EA-8E77639BF7D1}"/>
              </a:ext>
            </a:extLst>
          </p:cNvPr>
          <p:cNvSpPr txBox="1">
            <a:spLocks/>
          </p:cNvSpPr>
          <p:nvPr/>
        </p:nvSpPr>
        <p:spPr>
          <a:xfrm>
            <a:off x="5221545" y="2869841"/>
            <a:ext cx="6400800" cy="6093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50" normalizeH="0" baseline="0" noProof="0" dirty="0">
                <a:ln w="3175">
                  <a:noFill/>
                </a:ln>
                <a:gradFill>
                  <a:gsLst>
                    <a:gs pos="62564">
                      <a:srgbClr val="1A1A1A"/>
                    </a:gs>
                    <a:gs pos="55000">
                      <a:srgbClr val="1A1A1A"/>
                    </a:gs>
                  </a:gsLst>
                  <a:lin ang="5400000" scaled="0"/>
                </a:gradFill>
                <a:effectLst/>
                <a:uLnTx/>
                <a:uFillTx/>
                <a:latin typeface="Segoe UI Semibold"/>
                <a:ea typeface="+mn-ea"/>
                <a:cs typeface="Segoe UI" pitchFamily="34" charset="0"/>
              </a:rPr>
              <a:t>Azure AD</a:t>
            </a:r>
          </a:p>
        </p:txBody>
      </p:sp>
      <p:sp>
        <p:nvSpPr>
          <p:cNvPr id="14" name="Title 4">
            <a:extLst>
              <a:ext uri="{FF2B5EF4-FFF2-40B4-BE49-F238E27FC236}">
                <a16:creationId xmlns:a16="http://schemas.microsoft.com/office/drawing/2014/main" id="{57AF5074-3637-6142-8684-9ED007472675}"/>
              </a:ext>
            </a:extLst>
          </p:cNvPr>
          <p:cNvSpPr txBox="1">
            <a:spLocks/>
          </p:cNvSpPr>
          <p:nvPr/>
        </p:nvSpPr>
        <p:spPr>
          <a:xfrm>
            <a:off x="5221544" y="3439124"/>
            <a:ext cx="6876185" cy="757914"/>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z="2500" spc="-69" dirty="0">
                <a:solidFill>
                  <a:schemeClr val="accent1"/>
                </a:solidFill>
                <a:latin typeface="Segoe UI Semilight" panose="020B0402040204020203" pitchFamily="34" charset="0"/>
                <a:cs typeface="Segoe UI Semilight" panose="020B0402040204020203" pitchFamily="34" charset="0"/>
              </a:rPr>
              <a:t>Identity is the new control plane</a:t>
            </a:r>
          </a:p>
        </p:txBody>
      </p:sp>
      <p:sp>
        <p:nvSpPr>
          <p:cNvPr id="152" name="object 60">
            <a:extLst>
              <a:ext uri="{FF2B5EF4-FFF2-40B4-BE49-F238E27FC236}">
                <a16:creationId xmlns:a16="http://schemas.microsoft.com/office/drawing/2014/main" id="{4C939EDD-01A9-4BEF-BDFF-FAAF58E3D531}"/>
              </a:ext>
            </a:extLst>
          </p:cNvPr>
          <p:cNvSpPr/>
          <p:nvPr/>
        </p:nvSpPr>
        <p:spPr>
          <a:xfrm>
            <a:off x="2301182" y="2153694"/>
            <a:ext cx="2545160" cy="2550613"/>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alpha val="32000"/>
            </a:schemeClr>
          </a:solidFill>
          <a:ln>
            <a:solidFill>
              <a:srgbClr val="0070C0"/>
            </a:solidFill>
            <a:prstDash val="dash"/>
          </a:ln>
        </p:spPr>
        <p:txBody>
          <a:bodyPr wrap="square" lIns="0" tIns="0" rIns="0" bIns="0" rtlCol="0"/>
          <a:lstStyle/>
          <a:p>
            <a:pPr defTabSz="623318">
              <a:defRPr/>
            </a:pPr>
            <a:endParaRPr sz="1226" dirty="0">
              <a:solidFill>
                <a:prstClr val="black"/>
              </a:solidFill>
              <a:latin typeface="Calibri"/>
            </a:endParaRPr>
          </a:p>
        </p:txBody>
      </p:sp>
      <p:sp>
        <p:nvSpPr>
          <p:cNvPr id="153" name="object 60">
            <a:extLst>
              <a:ext uri="{FF2B5EF4-FFF2-40B4-BE49-F238E27FC236}">
                <a16:creationId xmlns:a16="http://schemas.microsoft.com/office/drawing/2014/main" id="{5147B757-0CBE-4C34-B2A2-68671EE2EA71}"/>
              </a:ext>
            </a:extLst>
          </p:cNvPr>
          <p:cNvSpPr/>
          <p:nvPr/>
        </p:nvSpPr>
        <p:spPr>
          <a:xfrm>
            <a:off x="2532789" y="2385797"/>
            <a:ext cx="2081946" cy="208640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lstStyle/>
          <a:p>
            <a:pPr defTabSz="623318">
              <a:defRPr/>
            </a:pPr>
            <a:endParaRPr sz="1226" dirty="0">
              <a:solidFill>
                <a:prstClr val="black"/>
              </a:solidFill>
              <a:latin typeface="Calibri"/>
            </a:endParaRPr>
          </a:p>
        </p:txBody>
      </p:sp>
      <p:pic>
        <p:nvPicPr>
          <p:cNvPr id="16" name="Picture 15">
            <a:extLst>
              <a:ext uri="{FF2B5EF4-FFF2-40B4-BE49-F238E27FC236}">
                <a16:creationId xmlns:a16="http://schemas.microsoft.com/office/drawing/2014/main" id="{C54A8235-67DF-9B4D-B85B-F0433BB699B5}"/>
              </a:ext>
            </a:extLst>
          </p:cNvPr>
          <p:cNvPicPr>
            <a:picLocks noChangeAspect="1"/>
          </p:cNvPicPr>
          <p:nvPr/>
        </p:nvPicPr>
        <p:blipFill>
          <a:blip r:embed="rId4"/>
          <a:stretch>
            <a:fillRect/>
          </a:stretch>
        </p:blipFill>
        <p:spPr>
          <a:xfrm>
            <a:off x="3025653" y="2804619"/>
            <a:ext cx="1097948" cy="1097949"/>
          </a:xfrm>
          <a:prstGeom prst="rect">
            <a:avLst/>
          </a:prstGeom>
        </p:spPr>
      </p:pic>
    </p:spTree>
    <p:extLst>
      <p:ext uri="{BB962C8B-B14F-4D97-AF65-F5344CB8AC3E}">
        <p14:creationId xmlns:p14="http://schemas.microsoft.com/office/powerpoint/2010/main" val="2997496907"/>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8B8483-4874-4E05-8555-3D4CA52AFC55}"/>
              </a:ext>
            </a:extLst>
          </p:cNvPr>
          <p:cNvSpPr/>
          <p:nvPr/>
        </p:nvSpPr>
        <p:spPr>
          <a:xfrm>
            <a:off x="579686" y="219832"/>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pic>
        <p:nvPicPr>
          <p:cNvPr id="3" name="Picture 2">
            <a:extLst>
              <a:ext uri="{FF2B5EF4-FFF2-40B4-BE49-F238E27FC236}">
                <a16:creationId xmlns:a16="http://schemas.microsoft.com/office/drawing/2014/main" id="{E5D9058C-2C93-4400-AA97-599CBC056FBE}"/>
              </a:ext>
            </a:extLst>
          </p:cNvPr>
          <p:cNvPicPr>
            <a:picLocks noChangeAspect="1"/>
          </p:cNvPicPr>
          <p:nvPr/>
        </p:nvPicPr>
        <p:blipFill>
          <a:blip r:embed="rId2"/>
          <a:stretch>
            <a:fillRect/>
          </a:stretch>
        </p:blipFill>
        <p:spPr>
          <a:xfrm>
            <a:off x="579686" y="1451035"/>
            <a:ext cx="11032628" cy="4479247"/>
          </a:xfrm>
          <a:prstGeom prst="rect">
            <a:avLst/>
          </a:prstGeom>
        </p:spPr>
      </p:pic>
    </p:spTree>
    <p:extLst>
      <p:ext uri="{BB962C8B-B14F-4D97-AF65-F5344CB8AC3E}">
        <p14:creationId xmlns:p14="http://schemas.microsoft.com/office/powerpoint/2010/main" val="27264164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776593"/>
            <a:ext cx="10432346"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User or group membership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IP Location information</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Device </a:t>
            </a:r>
          </a:p>
          <a:p>
            <a:pPr>
              <a:buClr>
                <a:srgbClr val="FFFF00"/>
              </a:buClr>
            </a:pPr>
            <a:r>
              <a:rPr lang="en-NZ" sz="2000" dirty="0">
                <a:solidFill>
                  <a:schemeClr val="accent1">
                    <a:lumMod val="60000"/>
                    <a:lumOff val="40000"/>
                  </a:schemeClr>
                </a:solidFill>
                <a:latin typeface="Calibri" panose="020F0502020204030204" pitchFamily="34" charset="0"/>
                <a:cs typeface="Calibri" panose="020F0502020204030204" pitchFamily="34" charset="0"/>
              </a:rPr>
              <a:t>Application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Real-time and calculated risk detection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Microsoft Cloud App Security (MCAS) </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4025461"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Conditional access</a:t>
            </a:r>
            <a:endParaRPr lang="en-NZ" sz="4000" dirty="0"/>
          </a:p>
        </p:txBody>
      </p:sp>
    </p:spTree>
    <p:extLst>
      <p:ext uri="{BB962C8B-B14F-4D97-AF65-F5344CB8AC3E}">
        <p14:creationId xmlns:p14="http://schemas.microsoft.com/office/powerpoint/2010/main" val="1485101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Freeform: Shape 437">
            <a:extLst>
              <a:ext uri="{FF2B5EF4-FFF2-40B4-BE49-F238E27FC236}">
                <a16:creationId xmlns:a16="http://schemas.microsoft.com/office/drawing/2014/main" id="{8A078432-EBB5-4E8A-B445-8B5B075F721E}"/>
              </a:ext>
            </a:extLst>
          </p:cNvPr>
          <p:cNvSpPr/>
          <p:nvPr/>
        </p:nvSpPr>
        <p:spPr bwMode="auto">
          <a:xfrm>
            <a:off x="6439449" y="1173957"/>
            <a:ext cx="5210461" cy="4741466"/>
          </a:xfrm>
          <a:custGeom>
            <a:avLst/>
            <a:gdLst>
              <a:gd name="connsiteX0" fmla="*/ 4157776 w 5210461"/>
              <a:gd name="connsiteY0" fmla="*/ 0 h 4741466"/>
              <a:gd name="connsiteX1" fmla="*/ 4157776 w 5210461"/>
              <a:gd name="connsiteY1" fmla="*/ 616072 h 4741466"/>
              <a:gd name="connsiteX2" fmla="*/ 4077774 w 5210461"/>
              <a:gd name="connsiteY2" fmla="*/ 597635 h 4741466"/>
              <a:gd name="connsiteX3" fmla="*/ 3726029 w 5210461"/>
              <a:gd name="connsiteY3" fmla="*/ 604574 h 4741466"/>
              <a:gd name="connsiteX4" fmla="*/ 2971420 w 5210461"/>
              <a:gd name="connsiteY4" fmla="*/ 1453889 h 4741466"/>
              <a:gd name="connsiteX5" fmla="*/ 3794463 w 5210461"/>
              <a:gd name="connsiteY5" fmla="*/ 2005891 h 4741466"/>
              <a:gd name="connsiteX6" fmla="*/ 3838635 w 5210461"/>
              <a:gd name="connsiteY6" fmla="*/ 2003336 h 4741466"/>
              <a:gd name="connsiteX7" fmla="*/ 3838635 w 5210461"/>
              <a:gd name="connsiteY7" fmla="*/ 2014602 h 4741466"/>
              <a:gd name="connsiteX8" fmla="*/ 4394869 w 5210461"/>
              <a:gd name="connsiteY8" fmla="*/ 2014602 h 4741466"/>
              <a:gd name="connsiteX9" fmla="*/ 4394869 w 5210461"/>
              <a:gd name="connsiteY9" fmla="*/ 2648352 h 4741466"/>
              <a:gd name="connsiteX10" fmla="*/ 4271599 w 5210461"/>
              <a:gd name="connsiteY10" fmla="*/ 2640976 h 4741466"/>
              <a:gd name="connsiteX11" fmla="*/ 3166119 w 5210461"/>
              <a:gd name="connsiteY11" fmla="*/ 3297154 h 4741466"/>
              <a:gd name="connsiteX12" fmla="*/ 4271599 w 5210461"/>
              <a:gd name="connsiteY12" fmla="*/ 3953332 h 4741466"/>
              <a:gd name="connsiteX13" fmla="*/ 4889684 w 5210461"/>
              <a:gd name="connsiteY13" fmla="*/ 3841267 h 4741466"/>
              <a:gd name="connsiteX14" fmla="*/ 4927787 w 5210461"/>
              <a:gd name="connsiteY14" fmla="*/ 3822607 h 4741466"/>
              <a:gd name="connsiteX15" fmla="*/ 4998203 w 5210461"/>
              <a:gd name="connsiteY15" fmla="*/ 3860827 h 4741466"/>
              <a:gd name="connsiteX16" fmla="*/ 5210461 w 5210461"/>
              <a:gd name="connsiteY16" fmla="*/ 4260036 h 4741466"/>
              <a:gd name="connsiteX17" fmla="*/ 4729031 w 5210461"/>
              <a:gd name="connsiteY17" fmla="*/ 4741466 h 4741466"/>
              <a:gd name="connsiteX18" fmla="*/ 4541637 w 5210461"/>
              <a:gd name="connsiteY18" fmla="*/ 4703633 h 4741466"/>
              <a:gd name="connsiteX19" fmla="*/ 4484668 w 5210461"/>
              <a:gd name="connsiteY19" fmla="*/ 4672711 h 4741466"/>
              <a:gd name="connsiteX20" fmla="*/ 4484668 w 5210461"/>
              <a:gd name="connsiteY20" fmla="*/ 4729609 h 4741466"/>
              <a:gd name="connsiteX21" fmla="*/ 3897245 w 5210461"/>
              <a:gd name="connsiteY21" fmla="*/ 4729609 h 4741466"/>
              <a:gd name="connsiteX22" fmla="*/ 3875204 w 5210461"/>
              <a:gd name="connsiteY22" fmla="*/ 4716344 h 4741466"/>
              <a:gd name="connsiteX23" fmla="*/ 2657423 w 5210461"/>
              <a:gd name="connsiteY23" fmla="*/ 4313563 h 4741466"/>
              <a:gd name="connsiteX24" fmla="*/ 1772152 w 5210461"/>
              <a:gd name="connsiteY24" fmla="*/ 4274211 h 4741466"/>
              <a:gd name="connsiteX25" fmla="*/ 1630518 w 5210461"/>
              <a:gd name="connsiteY25" fmla="*/ 4288846 h 4741466"/>
              <a:gd name="connsiteX26" fmla="*/ 1452223 w 5210461"/>
              <a:gd name="connsiteY26" fmla="*/ 4283642 h 4741466"/>
              <a:gd name="connsiteX27" fmla="*/ 874406 w 5210461"/>
              <a:gd name="connsiteY27" fmla="*/ 4292233 h 4741466"/>
              <a:gd name="connsiteX28" fmla="*/ 120588 w 5210461"/>
              <a:gd name="connsiteY28" fmla="*/ 4358320 h 4741466"/>
              <a:gd name="connsiteX29" fmla="*/ 0 w 5210461"/>
              <a:gd name="connsiteY29" fmla="*/ 4375891 h 4741466"/>
              <a:gd name="connsiteX30" fmla="*/ 0 w 5210461"/>
              <a:gd name="connsiteY30" fmla="*/ 4374330 h 4741466"/>
              <a:gd name="connsiteX31" fmla="*/ 101584 w 5210461"/>
              <a:gd name="connsiteY31" fmla="*/ 4348211 h 4741466"/>
              <a:gd name="connsiteX32" fmla="*/ 1428197 w 5210461"/>
              <a:gd name="connsiteY32" fmla="*/ 2545027 h 4741466"/>
              <a:gd name="connsiteX33" fmla="*/ 101584 w 5210461"/>
              <a:gd name="connsiteY33" fmla="*/ 741844 h 4741466"/>
              <a:gd name="connsiteX34" fmla="*/ 32822 w 5210461"/>
              <a:gd name="connsiteY34" fmla="*/ 724164 h 4741466"/>
              <a:gd name="connsiteX35" fmla="*/ 120438 w 5210461"/>
              <a:gd name="connsiteY35" fmla="*/ 734824 h 4741466"/>
              <a:gd name="connsiteX36" fmla="*/ 696605 w 5210461"/>
              <a:gd name="connsiteY36" fmla="*/ 779296 h 4741466"/>
              <a:gd name="connsiteX37" fmla="*/ 2412341 w 5210461"/>
              <a:gd name="connsiteY37" fmla="*/ 648914 h 4741466"/>
              <a:gd name="connsiteX38" fmla="*/ 2442299 w 5210461"/>
              <a:gd name="connsiteY38" fmla="*/ 637721 h 4741466"/>
              <a:gd name="connsiteX39" fmla="*/ 2452045 w 5210461"/>
              <a:gd name="connsiteY39" fmla="*/ 636017 h 4741466"/>
              <a:gd name="connsiteX40" fmla="*/ 2723474 w 5210461"/>
              <a:gd name="connsiteY40" fmla="*/ 575499 h 4741466"/>
              <a:gd name="connsiteX41" fmla="*/ 3998156 w 5210461"/>
              <a:gd name="connsiteY41" fmla="*/ 91848 h 474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210461" h="4741466">
                <a:moveTo>
                  <a:pt x="4157776" y="0"/>
                </a:moveTo>
                <a:lnTo>
                  <a:pt x="4157776" y="616072"/>
                </a:lnTo>
                <a:lnTo>
                  <a:pt x="4077774" y="597635"/>
                </a:lnTo>
                <a:cubicBezTo>
                  <a:pt x="3966382" y="581470"/>
                  <a:pt x="3847341" y="582828"/>
                  <a:pt x="3726029" y="604574"/>
                </a:cubicBezTo>
                <a:cubicBezTo>
                  <a:pt x="3240779" y="691559"/>
                  <a:pt x="2902929" y="1071810"/>
                  <a:pt x="2971420" y="1453889"/>
                </a:cubicBezTo>
                <a:cubicBezTo>
                  <a:pt x="3031350" y="1788208"/>
                  <a:pt x="3382526" y="2013152"/>
                  <a:pt x="3794463" y="2005891"/>
                </a:cubicBezTo>
                <a:lnTo>
                  <a:pt x="3838635" y="2003336"/>
                </a:lnTo>
                <a:lnTo>
                  <a:pt x="3838635" y="2014602"/>
                </a:lnTo>
                <a:lnTo>
                  <a:pt x="4394869" y="2014602"/>
                </a:lnTo>
                <a:lnTo>
                  <a:pt x="4394869" y="2648352"/>
                </a:lnTo>
                <a:lnTo>
                  <a:pt x="4271599" y="2640976"/>
                </a:lnTo>
                <a:cubicBezTo>
                  <a:pt x="3661059" y="2640976"/>
                  <a:pt x="3166119" y="2934757"/>
                  <a:pt x="3166119" y="3297154"/>
                </a:cubicBezTo>
                <a:cubicBezTo>
                  <a:pt x="3166119" y="3659551"/>
                  <a:pt x="3661059" y="3953332"/>
                  <a:pt x="4271599" y="3953332"/>
                </a:cubicBezTo>
                <a:cubicBezTo>
                  <a:pt x="4500551" y="3953332"/>
                  <a:pt x="4713248" y="3912019"/>
                  <a:pt x="4889684" y="3841267"/>
                </a:cubicBezTo>
                <a:lnTo>
                  <a:pt x="4927787" y="3822607"/>
                </a:lnTo>
                <a:lnTo>
                  <a:pt x="4998203" y="3860827"/>
                </a:lnTo>
                <a:cubicBezTo>
                  <a:pt x="5126264" y="3947344"/>
                  <a:pt x="5210461" y="4093858"/>
                  <a:pt x="5210461" y="4260036"/>
                </a:cubicBezTo>
                <a:cubicBezTo>
                  <a:pt x="5210461" y="4525922"/>
                  <a:pt x="4994917" y="4741466"/>
                  <a:pt x="4729031" y="4741466"/>
                </a:cubicBezTo>
                <a:cubicBezTo>
                  <a:pt x="4662560" y="4741466"/>
                  <a:pt x="4599234" y="4727995"/>
                  <a:pt x="4541637" y="4703633"/>
                </a:cubicBezTo>
                <a:lnTo>
                  <a:pt x="4484668" y="4672711"/>
                </a:lnTo>
                <a:lnTo>
                  <a:pt x="4484668" y="4729609"/>
                </a:lnTo>
                <a:lnTo>
                  <a:pt x="3897245" y="4729609"/>
                </a:lnTo>
                <a:lnTo>
                  <a:pt x="3875204" y="4716344"/>
                </a:lnTo>
                <a:cubicBezTo>
                  <a:pt x="3538789" y="4529260"/>
                  <a:pt x="3120519" y="4385541"/>
                  <a:pt x="2657423" y="4313563"/>
                </a:cubicBezTo>
                <a:cubicBezTo>
                  <a:pt x="2348693" y="4265578"/>
                  <a:pt x="2049267" y="4254022"/>
                  <a:pt x="1772152" y="4274211"/>
                </a:cubicBezTo>
                <a:lnTo>
                  <a:pt x="1630518" y="4288846"/>
                </a:lnTo>
                <a:lnTo>
                  <a:pt x="1452223" y="4283642"/>
                </a:lnTo>
                <a:cubicBezTo>
                  <a:pt x="1269415" y="4280364"/>
                  <a:pt x="1075333" y="4282994"/>
                  <a:pt x="874406" y="4292233"/>
                </a:cubicBezTo>
                <a:cubicBezTo>
                  <a:pt x="606504" y="4304552"/>
                  <a:pt x="351796" y="4327453"/>
                  <a:pt x="120588" y="4358320"/>
                </a:cubicBezTo>
                <a:lnTo>
                  <a:pt x="0" y="4375891"/>
                </a:lnTo>
                <a:lnTo>
                  <a:pt x="0" y="4374330"/>
                </a:lnTo>
                <a:lnTo>
                  <a:pt x="101584" y="4348211"/>
                </a:lnTo>
                <a:cubicBezTo>
                  <a:pt x="870157" y="4109160"/>
                  <a:pt x="1428197" y="3392262"/>
                  <a:pt x="1428197" y="2545027"/>
                </a:cubicBezTo>
                <a:cubicBezTo>
                  <a:pt x="1428197" y="1697792"/>
                  <a:pt x="870157" y="980895"/>
                  <a:pt x="101584" y="741844"/>
                </a:cubicBezTo>
                <a:lnTo>
                  <a:pt x="32822" y="724164"/>
                </a:lnTo>
                <a:lnTo>
                  <a:pt x="120438" y="734824"/>
                </a:lnTo>
                <a:cubicBezTo>
                  <a:pt x="302173" y="754865"/>
                  <a:pt x="495678" y="770056"/>
                  <a:pt x="696605" y="779296"/>
                </a:cubicBezTo>
                <a:cubicBezTo>
                  <a:pt x="1433336" y="813172"/>
                  <a:pt x="2078048" y="758196"/>
                  <a:pt x="2412341" y="648914"/>
                </a:cubicBezTo>
                <a:lnTo>
                  <a:pt x="2442299" y="637721"/>
                </a:lnTo>
                <a:lnTo>
                  <a:pt x="2452045" y="636017"/>
                </a:lnTo>
                <a:cubicBezTo>
                  <a:pt x="2541797" y="618178"/>
                  <a:pt x="2632356" y="598020"/>
                  <a:pt x="2723474" y="575499"/>
                </a:cubicBezTo>
                <a:cubicBezTo>
                  <a:pt x="3201845" y="457261"/>
                  <a:pt x="3636208" y="288562"/>
                  <a:pt x="3998156" y="9184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FFFE32AB-244A-475F-B572-B8A3F757F3D1}"/>
              </a:ext>
            </a:extLst>
          </p:cNvPr>
          <p:cNvSpPr/>
          <p:nvPr/>
        </p:nvSpPr>
        <p:spPr bwMode="auto">
          <a:xfrm rot="17609820">
            <a:off x="2359469" y="-42814"/>
            <a:ext cx="999721" cy="3400792"/>
          </a:xfrm>
          <a:custGeom>
            <a:avLst/>
            <a:gdLst>
              <a:gd name="connsiteX0" fmla="*/ 1050915 w 1050915"/>
              <a:gd name="connsiteY0" fmla="*/ 0 h 3400792"/>
              <a:gd name="connsiteX1" fmla="*/ 1050915 w 1050915"/>
              <a:gd name="connsiteY1" fmla="*/ 47296 h 3400792"/>
              <a:gd name="connsiteX2" fmla="*/ 1019362 w 1050915"/>
              <a:gd name="connsiteY2" fmla="*/ 98000 h 3400792"/>
              <a:gd name="connsiteX3" fmla="*/ 666418 w 1050915"/>
              <a:gd name="connsiteY3" fmla="*/ 1660939 h 3400792"/>
              <a:gd name="connsiteX4" fmla="*/ 668437 w 1050915"/>
              <a:gd name="connsiteY4" fmla="*/ 1735296 h 3400792"/>
              <a:gd name="connsiteX5" fmla="*/ 662929 w 1050915"/>
              <a:gd name="connsiteY5" fmla="*/ 1787538 h 3400792"/>
              <a:gd name="connsiteX6" fmla="*/ 660192 w 1050915"/>
              <a:gd name="connsiteY6" fmla="*/ 2179787 h 3400792"/>
              <a:gd name="connsiteX7" fmla="*/ 726698 w 1050915"/>
              <a:gd name="connsiteY7" fmla="*/ 2662208 h 3400792"/>
              <a:gd name="connsiteX8" fmla="*/ 769012 w 1050915"/>
              <a:gd name="connsiteY8" fmla="*/ 2820936 h 3400792"/>
              <a:gd name="connsiteX9" fmla="*/ 777226 w 1050915"/>
              <a:gd name="connsiteY9" fmla="*/ 2835601 h 3400792"/>
              <a:gd name="connsiteX10" fmla="*/ 567795 w 1050915"/>
              <a:gd name="connsiteY10" fmla="*/ 3367190 h 3400792"/>
              <a:gd name="connsiteX11" fmla="*/ 36206 w 1050915"/>
              <a:gd name="connsiteY11" fmla="*/ 3157760 h 3400792"/>
              <a:gd name="connsiteX12" fmla="*/ 114076 w 1050915"/>
              <a:gd name="connsiteY12" fmla="*/ 2717986 h 3400792"/>
              <a:gd name="connsiteX13" fmla="*/ 119508 w 1050915"/>
              <a:gd name="connsiteY13" fmla="*/ 2713307 h 3400792"/>
              <a:gd name="connsiteX14" fmla="*/ 141904 w 1050915"/>
              <a:gd name="connsiteY14" fmla="*/ 2658335 h 3400792"/>
              <a:gd name="connsiteX15" fmla="*/ 290612 w 1050915"/>
              <a:gd name="connsiteY15" fmla="*/ 1562075 h 3400792"/>
              <a:gd name="connsiteX16" fmla="*/ 18063 w 1050915"/>
              <a:gd name="connsiteY16" fmla="*/ 489874 h 3400792"/>
              <a:gd name="connsiteX17" fmla="*/ 0 w 1050915"/>
              <a:gd name="connsiteY17" fmla="*/ 456886 h 340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0915" h="3400792">
                <a:moveTo>
                  <a:pt x="1050915" y="0"/>
                </a:moveTo>
                <a:lnTo>
                  <a:pt x="1050915" y="47296"/>
                </a:lnTo>
                <a:lnTo>
                  <a:pt x="1019362" y="98000"/>
                </a:lnTo>
                <a:cubicBezTo>
                  <a:pt x="800984" y="487435"/>
                  <a:pt x="668340" y="1041305"/>
                  <a:pt x="666418" y="1660939"/>
                </a:cubicBezTo>
                <a:lnTo>
                  <a:pt x="668437" y="1735296"/>
                </a:lnTo>
                <a:lnTo>
                  <a:pt x="662929" y="1787538"/>
                </a:lnTo>
                <a:cubicBezTo>
                  <a:pt x="653709" y="1914714"/>
                  <a:pt x="652546" y="2045913"/>
                  <a:pt x="660192" y="2179787"/>
                </a:cubicBezTo>
                <a:cubicBezTo>
                  <a:pt x="669749" y="2347130"/>
                  <a:pt x="692504" y="2508752"/>
                  <a:pt x="726698" y="2662208"/>
                </a:cubicBezTo>
                <a:lnTo>
                  <a:pt x="769012" y="2820936"/>
                </a:lnTo>
                <a:lnTo>
                  <a:pt x="777226" y="2835601"/>
                </a:lnTo>
                <a:cubicBezTo>
                  <a:pt x="866188" y="3040229"/>
                  <a:pt x="772423" y="3278229"/>
                  <a:pt x="567795" y="3367190"/>
                </a:cubicBezTo>
                <a:cubicBezTo>
                  <a:pt x="363168" y="3456152"/>
                  <a:pt x="125168" y="3362387"/>
                  <a:pt x="36206" y="3157760"/>
                </a:cubicBezTo>
                <a:cubicBezTo>
                  <a:pt x="-30515" y="3004289"/>
                  <a:pt x="5547" y="2832047"/>
                  <a:pt x="114076" y="2717986"/>
                </a:cubicBezTo>
                <a:lnTo>
                  <a:pt x="119508" y="2713307"/>
                </a:lnTo>
                <a:lnTo>
                  <a:pt x="141904" y="2658335"/>
                </a:lnTo>
                <a:cubicBezTo>
                  <a:pt x="257209" y="2341240"/>
                  <a:pt x="313549" y="1963698"/>
                  <a:pt x="290612" y="1562075"/>
                </a:cubicBezTo>
                <a:cubicBezTo>
                  <a:pt x="267676" y="1160452"/>
                  <a:pt x="168719" y="791779"/>
                  <a:pt x="18063" y="489874"/>
                </a:cubicBezTo>
                <a:lnTo>
                  <a:pt x="0" y="456886"/>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65D2931C-17FA-4D89-95A1-38823AC17636}"/>
              </a:ext>
            </a:extLst>
          </p:cNvPr>
          <p:cNvSpPr/>
          <p:nvPr/>
        </p:nvSpPr>
        <p:spPr bwMode="auto">
          <a:xfrm rot="16877039">
            <a:off x="2095823" y="1600137"/>
            <a:ext cx="1257608" cy="2675884"/>
          </a:xfrm>
          <a:custGeom>
            <a:avLst/>
            <a:gdLst>
              <a:gd name="connsiteX0" fmla="*/ 1393582 w 1393582"/>
              <a:gd name="connsiteY0" fmla="*/ 0 h 2675884"/>
              <a:gd name="connsiteX1" fmla="*/ 1393582 w 1393582"/>
              <a:gd name="connsiteY1" fmla="*/ 23544 h 2675884"/>
              <a:gd name="connsiteX2" fmla="*/ 1372714 w 1393582"/>
              <a:gd name="connsiteY2" fmla="*/ 54698 h 2675884"/>
              <a:gd name="connsiteX3" fmla="*/ 996210 w 1393582"/>
              <a:gd name="connsiteY3" fmla="*/ 1092961 h 2675884"/>
              <a:gd name="connsiteX4" fmla="*/ 962287 w 1393582"/>
              <a:gd name="connsiteY4" fmla="*/ 1842718 h 2675884"/>
              <a:gd name="connsiteX5" fmla="*/ 977686 w 1393582"/>
              <a:gd name="connsiteY5" fmla="*/ 1965150 h 2675884"/>
              <a:gd name="connsiteX6" fmla="*/ 993963 w 1393582"/>
              <a:gd name="connsiteY6" fmla="*/ 1979462 h 2675884"/>
              <a:gd name="connsiteX7" fmla="*/ 1100458 w 1393582"/>
              <a:gd name="connsiteY7" fmla="*/ 2196512 h 2675884"/>
              <a:gd name="connsiteX8" fmla="*/ 757922 w 1393582"/>
              <a:gd name="connsiteY8" fmla="*/ 2670562 h 2675884"/>
              <a:gd name="connsiteX9" fmla="*/ 283872 w 1393582"/>
              <a:gd name="connsiteY9" fmla="*/ 2328026 h 2675884"/>
              <a:gd name="connsiteX10" fmla="*/ 356961 w 1393582"/>
              <a:gd name="connsiteY10" fmla="*/ 2020059 h 2675884"/>
              <a:gd name="connsiteX11" fmla="*/ 377230 w 1393582"/>
              <a:gd name="connsiteY11" fmla="*/ 1997009 h 2675884"/>
              <a:gd name="connsiteX12" fmla="*/ 439903 w 1393582"/>
              <a:gd name="connsiteY12" fmla="*/ 1802790 h 2675884"/>
              <a:gd name="connsiteX13" fmla="*/ 465518 w 1393582"/>
              <a:gd name="connsiteY13" fmla="*/ 1133230 h 2675884"/>
              <a:gd name="connsiteX14" fmla="*/ 62030 w 1393582"/>
              <a:gd name="connsiteY14" fmla="*/ 284956 h 2675884"/>
              <a:gd name="connsiteX15" fmla="*/ 0 w 1393582"/>
              <a:gd name="connsiteY15" fmla="*/ 224440 h 267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3582" h="2675884">
                <a:moveTo>
                  <a:pt x="1393582" y="0"/>
                </a:moveTo>
                <a:lnTo>
                  <a:pt x="1393582" y="23544"/>
                </a:lnTo>
                <a:lnTo>
                  <a:pt x="1372714" y="54698"/>
                </a:lnTo>
                <a:cubicBezTo>
                  <a:pt x="1196697" y="339665"/>
                  <a:pt x="1062273" y="696145"/>
                  <a:pt x="996210" y="1092961"/>
                </a:cubicBezTo>
                <a:cubicBezTo>
                  <a:pt x="952855" y="1353372"/>
                  <a:pt x="942982" y="1606887"/>
                  <a:pt x="962287" y="1842718"/>
                </a:cubicBezTo>
                <a:lnTo>
                  <a:pt x="977686" y="1965150"/>
                </a:lnTo>
                <a:lnTo>
                  <a:pt x="993963" y="1979462"/>
                </a:lnTo>
                <a:cubicBezTo>
                  <a:pt x="1048481" y="2037536"/>
                  <a:pt x="1086839" y="2111952"/>
                  <a:pt x="1100458" y="2196512"/>
                </a:cubicBezTo>
                <a:cubicBezTo>
                  <a:pt x="1136774" y="2422006"/>
                  <a:pt x="983416" y="2634245"/>
                  <a:pt x="757922" y="2670562"/>
                </a:cubicBezTo>
                <a:cubicBezTo>
                  <a:pt x="532427" y="2706878"/>
                  <a:pt x="320189" y="2553520"/>
                  <a:pt x="283872" y="2328026"/>
                </a:cubicBezTo>
                <a:cubicBezTo>
                  <a:pt x="265714" y="2215278"/>
                  <a:pt x="294974" y="2105845"/>
                  <a:pt x="356961" y="2020059"/>
                </a:cubicBezTo>
                <a:lnTo>
                  <a:pt x="377230" y="1997009"/>
                </a:lnTo>
                <a:lnTo>
                  <a:pt x="439903" y="1802790"/>
                </a:lnTo>
                <a:cubicBezTo>
                  <a:pt x="491712" y="1594420"/>
                  <a:pt x="503090" y="1366521"/>
                  <a:pt x="465518" y="1133230"/>
                </a:cubicBezTo>
                <a:cubicBezTo>
                  <a:pt x="411414" y="797291"/>
                  <a:pt x="264449" y="503837"/>
                  <a:pt x="62030" y="284956"/>
                </a:cubicBezTo>
                <a:lnTo>
                  <a:pt x="0" y="224440"/>
                </a:ln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E7A35EB8-604A-4AE8-89F9-AE94B8998898}"/>
              </a:ext>
            </a:extLst>
          </p:cNvPr>
          <p:cNvSpPr/>
          <p:nvPr/>
        </p:nvSpPr>
        <p:spPr bwMode="auto">
          <a:xfrm rot="15286219">
            <a:off x="2477850" y="3914532"/>
            <a:ext cx="849518" cy="3034306"/>
          </a:xfrm>
          <a:custGeom>
            <a:avLst/>
            <a:gdLst>
              <a:gd name="connsiteX0" fmla="*/ 841144 w 849518"/>
              <a:gd name="connsiteY0" fmla="*/ 2778548 h 3034306"/>
              <a:gd name="connsiteX1" fmla="*/ 812066 w 849518"/>
              <a:gd name="connsiteY1" fmla="*/ 2825471 h 3034306"/>
              <a:gd name="connsiteX2" fmla="*/ 467013 w 849518"/>
              <a:gd name="connsiteY2" fmla="*/ 3034306 h 3034306"/>
              <a:gd name="connsiteX3" fmla="*/ 182390 w 849518"/>
              <a:gd name="connsiteY3" fmla="*/ 2896892 h 3034306"/>
              <a:gd name="connsiteX4" fmla="*/ 123793 w 849518"/>
              <a:gd name="connsiteY4" fmla="*/ 2825138 h 3034306"/>
              <a:gd name="connsiteX5" fmla="*/ 104695 w 849518"/>
              <a:gd name="connsiteY5" fmla="*/ 2753757 h 3034306"/>
              <a:gd name="connsiteX6" fmla="*/ 104057 w 849518"/>
              <a:gd name="connsiteY6" fmla="*/ 2734299 h 3034306"/>
              <a:gd name="connsiteX7" fmla="*/ 94292 w 849518"/>
              <a:gd name="connsiteY7" fmla="*/ 2734299 h 3034306"/>
              <a:gd name="connsiteX8" fmla="*/ 103055 w 849518"/>
              <a:gd name="connsiteY8" fmla="*/ 2703764 h 3034306"/>
              <a:gd name="connsiteX9" fmla="*/ 102110 w 849518"/>
              <a:gd name="connsiteY9" fmla="*/ 2674941 h 3034306"/>
              <a:gd name="connsiteX10" fmla="*/ 114578 w 849518"/>
              <a:gd name="connsiteY10" fmla="*/ 2594774 h 3034306"/>
              <a:gd name="connsiteX11" fmla="*/ 141709 w 849518"/>
              <a:gd name="connsiteY11" fmla="*/ 2518888 h 3034306"/>
              <a:gd name="connsiteX12" fmla="*/ 150498 w 849518"/>
              <a:gd name="connsiteY12" fmla="*/ 2504072 h 3034306"/>
              <a:gd name="connsiteX13" fmla="*/ 172451 w 849518"/>
              <a:gd name="connsiteY13" fmla="*/ 2405386 h 3034306"/>
              <a:gd name="connsiteX14" fmla="*/ 252594 w 849518"/>
              <a:gd name="connsiteY14" fmla="*/ 1565552 h 3034306"/>
              <a:gd name="connsiteX15" fmla="*/ 26975 w 849518"/>
              <a:gd name="connsiteY15" fmla="*/ 104848 h 3034306"/>
              <a:gd name="connsiteX16" fmla="*/ 0 w 849518"/>
              <a:gd name="connsiteY16" fmla="*/ 38047 h 3034306"/>
              <a:gd name="connsiteX17" fmla="*/ 0 w 849518"/>
              <a:gd name="connsiteY17" fmla="*/ 0 h 3034306"/>
              <a:gd name="connsiteX18" fmla="*/ 779224 w 849518"/>
              <a:gd name="connsiteY18" fmla="*/ 227609 h 3034306"/>
              <a:gd name="connsiteX19" fmla="*/ 734634 w 849518"/>
              <a:gd name="connsiteY19" fmla="*/ 319951 h 3034306"/>
              <a:gd name="connsiteX20" fmla="*/ 517482 w 849518"/>
              <a:gd name="connsiteY20" fmla="*/ 1213152 h 3034306"/>
              <a:gd name="connsiteX21" fmla="*/ 673856 w 849518"/>
              <a:gd name="connsiteY21" fmla="*/ 2357687 h 3034306"/>
              <a:gd name="connsiteX22" fmla="*/ 676785 w 849518"/>
              <a:gd name="connsiteY22" fmla="*/ 2364235 h 3034306"/>
              <a:gd name="connsiteX23" fmla="*/ 706419 w 849518"/>
              <a:gd name="connsiteY23" fmla="*/ 2384470 h 3034306"/>
              <a:gd name="connsiteX24" fmla="*/ 847094 w 849518"/>
              <a:gd name="connsiteY24" fmla="*/ 2745408 h 3034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518" h="3034306">
                <a:moveTo>
                  <a:pt x="841144" y="2778548"/>
                </a:moveTo>
                <a:lnTo>
                  <a:pt x="812066" y="2825471"/>
                </a:lnTo>
                <a:cubicBezTo>
                  <a:pt x="717477" y="2958017"/>
                  <a:pt x="595805" y="3034583"/>
                  <a:pt x="467013" y="3034306"/>
                </a:cubicBezTo>
                <a:cubicBezTo>
                  <a:pt x="363980" y="3034086"/>
                  <a:pt x="265713" y="2984706"/>
                  <a:pt x="182390" y="2896892"/>
                </a:cubicBezTo>
                <a:lnTo>
                  <a:pt x="123793" y="2825138"/>
                </a:lnTo>
                <a:lnTo>
                  <a:pt x="104695" y="2753757"/>
                </a:lnTo>
                <a:lnTo>
                  <a:pt x="104057" y="2734299"/>
                </a:lnTo>
                <a:lnTo>
                  <a:pt x="94292" y="2734299"/>
                </a:lnTo>
                <a:lnTo>
                  <a:pt x="103055" y="2703764"/>
                </a:lnTo>
                <a:lnTo>
                  <a:pt x="102110" y="2674941"/>
                </a:lnTo>
                <a:cubicBezTo>
                  <a:pt x="103699" y="2648333"/>
                  <a:pt x="107796" y="2621501"/>
                  <a:pt x="114578" y="2594774"/>
                </a:cubicBezTo>
                <a:cubicBezTo>
                  <a:pt x="121361" y="2568045"/>
                  <a:pt x="130506" y="2542687"/>
                  <a:pt x="141709" y="2518888"/>
                </a:cubicBezTo>
                <a:lnTo>
                  <a:pt x="150498" y="2504072"/>
                </a:lnTo>
                <a:lnTo>
                  <a:pt x="172451" y="2405386"/>
                </a:lnTo>
                <a:cubicBezTo>
                  <a:pt x="221625" y="2145597"/>
                  <a:pt x="249909" y="1862293"/>
                  <a:pt x="252594" y="1565552"/>
                </a:cubicBezTo>
                <a:cubicBezTo>
                  <a:pt x="257604" y="1011637"/>
                  <a:pt x="172579" y="502673"/>
                  <a:pt x="26975" y="104848"/>
                </a:cubicBezTo>
                <a:lnTo>
                  <a:pt x="0" y="38047"/>
                </a:lnTo>
                <a:lnTo>
                  <a:pt x="0" y="0"/>
                </a:lnTo>
                <a:lnTo>
                  <a:pt x="779224" y="227609"/>
                </a:lnTo>
                <a:lnTo>
                  <a:pt x="734634" y="319951"/>
                </a:lnTo>
                <a:cubicBezTo>
                  <a:pt x="619650" y="578584"/>
                  <a:pt x="542161" y="883281"/>
                  <a:pt x="517482" y="1213152"/>
                </a:cubicBezTo>
                <a:cubicBezTo>
                  <a:pt x="485751" y="1637273"/>
                  <a:pt x="546388" y="2035251"/>
                  <a:pt x="673856" y="2357687"/>
                </a:cubicBezTo>
                <a:lnTo>
                  <a:pt x="676785" y="2364235"/>
                </a:lnTo>
                <a:lnTo>
                  <a:pt x="706419" y="2384470"/>
                </a:lnTo>
                <a:cubicBezTo>
                  <a:pt x="806696" y="2469001"/>
                  <a:pt x="862077" y="2605236"/>
                  <a:pt x="847094" y="2745408"/>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782D4294-3850-413B-A208-4AAC4A6FF858}"/>
              </a:ext>
            </a:extLst>
          </p:cNvPr>
          <p:cNvSpPr/>
          <p:nvPr/>
        </p:nvSpPr>
        <p:spPr bwMode="auto">
          <a:xfrm rot="15299248">
            <a:off x="2258042" y="3095734"/>
            <a:ext cx="867455" cy="2703212"/>
          </a:xfrm>
          <a:custGeom>
            <a:avLst/>
            <a:gdLst>
              <a:gd name="connsiteX0" fmla="*/ 785282 w 888747"/>
              <a:gd name="connsiteY0" fmla="*/ 2417736 h 2703212"/>
              <a:gd name="connsiteX1" fmla="*/ 313518 w 888747"/>
              <a:gd name="connsiteY1" fmla="*/ 2689971 h 2703212"/>
              <a:gd name="connsiteX2" fmla="*/ 41283 w 888747"/>
              <a:gd name="connsiteY2" fmla="*/ 2218207 h 2703212"/>
              <a:gd name="connsiteX3" fmla="*/ 68946 w 888747"/>
              <a:gd name="connsiteY3" fmla="*/ 2145263 h 2703212"/>
              <a:gd name="connsiteX4" fmla="*/ 101325 w 888747"/>
              <a:gd name="connsiteY4" fmla="*/ 2093962 h 2703212"/>
              <a:gd name="connsiteX5" fmla="*/ 119659 w 888747"/>
              <a:gd name="connsiteY5" fmla="*/ 2034674 h 2703212"/>
              <a:gd name="connsiteX6" fmla="*/ 218343 w 888747"/>
              <a:gd name="connsiteY6" fmla="*/ 1463595 h 2703212"/>
              <a:gd name="connsiteX7" fmla="*/ 40595 w 888747"/>
              <a:gd name="connsiteY7" fmla="*/ 85380 h 2703212"/>
              <a:gd name="connsiteX8" fmla="*/ 0 w 888747"/>
              <a:gd name="connsiteY8" fmla="*/ 0 h 2703212"/>
              <a:gd name="connsiteX9" fmla="*/ 888747 w 888747"/>
              <a:gd name="connsiteY9" fmla="*/ 238347 h 2703212"/>
              <a:gd name="connsiteX10" fmla="*/ 822021 w 888747"/>
              <a:gd name="connsiteY10" fmla="*/ 368819 h 2703212"/>
              <a:gd name="connsiteX11" fmla="*/ 647143 w 888747"/>
              <a:gd name="connsiteY11" fmla="*/ 2002502 h 2703212"/>
              <a:gd name="connsiteX12" fmla="*/ 654575 w 888747"/>
              <a:gd name="connsiteY12" fmla="*/ 2018375 h 2703212"/>
              <a:gd name="connsiteX13" fmla="*/ 703997 w 888747"/>
              <a:gd name="connsiteY13" fmla="*/ 2065283 h 2703212"/>
              <a:gd name="connsiteX14" fmla="*/ 785282 w 888747"/>
              <a:gd name="connsiteY14" fmla="*/ 2417736 h 2703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8747" h="2703212">
                <a:moveTo>
                  <a:pt x="785282" y="2417736"/>
                </a:moveTo>
                <a:cubicBezTo>
                  <a:pt x="730184" y="2623186"/>
                  <a:pt x="518968" y="2745070"/>
                  <a:pt x="313518" y="2689971"/>
                </a:cubicBezTo>
                <a:cubicBezTo>
                  <a:pt x="108068" y="2634873"/>
                  <a:pt x="-13816" y="2423657"/>
                  <a:pt x="41283" y="2218207"/>
                </a:cubicBezTo>
                <a:cubicBezTo>
                  <a:pt x="48170" y="2192526"/>
                  <a:pt x="57497" y="2168151"/>
                  <a:pt x="68946" y="2145263"/>
                </a:cubicBezTo>
                <a:lnTo>
                  <a:pt x="101325" y="2093962"/>
                </a:lnTo>
                <a:lnTo>
                  <a:pt x="119659" y="2034674"/>
                </a:lnTo>
                <a:cubicBezTo>
                  <a:pt x="166599" y="1855681"/>
                  <a:pt x="200417" y="1663934"/>
                  <a:pt x="218343" y="1463595"/>
                </a:cubicBezTo>
                <a:cubicBezTo>
                  <a:pt x="265401" y="937707"/>
                  <a:pt x="194192" y="450636"/>
                  <a:pt x="40595" y="85380"/>
                </a:cubicBezTo>
                <a:lnTo>
                  <a:pt x="0" y="0"/>
                </a:lnTo>
                <a:lnTo>
                  <a:pt x="888747" y="238347"/>
                </a:lnTo>
                <a:lnTo>
                  <a:pt x="822021" y="368819"/>
                </a:lnTo>
                <a:cubicBezTo>
                  <a:pt x="541536" y="960939"/>
                  <a:pt x="487328" y="1569605"/>
                  <a:pt x="647143" y="2002502"/>
                </a:cubicBezTo>
                <a:lnTo>
                  <a:pt x="654575" y="2018375"/>
                </a:lnTo>
                <a:lnTo>
                  <a:pt x="703997" y="2065283"/>
                </a:lnTo>
                <a:cubicBezTo>
                  <a:pt x="785021" y="2158671"/>
                  <a:pt x="819718" y="2289330"/>
                  <a:pt x="785282" y="2417736"/>
                </a:cubicBezTo>
                <a:close/>
              </a:path>
            </a:pathLst>
          </a:custGeom>
          <a:solidFill>
            <a:schemeClr val="bg1">
              <a:lumMod val="85000"/>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 name="Controls: Allow Block access">
            <a:extLst>
              <a:ext uri="{FF2B5EF4-FFF2-40B4-BE49-F238E27FC236}">
                <a16:creationId xmlns:a16="http://schemas.microsoft.com/office/drawing/2014/main" id="{D0111898-9303-4915-8CEF-4FBD6E74C764}"/>
              </a:ext>
            </a:extLst>
          </p:cNvPr>
          <p:cNvGrpSpPr/>
          <p:nvPr/>
        </p:nvGrpSpPr>
        <p:grpSpPr>
          <a:xfrm>
            <a:off x="7357514" y="1768998"/>
            <a:ext cx="743042" cy="743042"/>
            <a:chOff x="8344162" y="668091"/>
            <a:chExt cx="878803" cy="878803"/>
          </a:xfrm>
        </p:grpSpPr>
        <p:grpSp>
          <p:nvGrpSpPr>
            <p:cNvPr id="353" name="Controls: Allow access">
              <a:extLst>
                <a:ext uri="{FF2B5EF4-FFF2-40B4-BE49-F238E27FC236}">
                  <a16:creationId xmlns:a16="http://schemas.microsoft.com/office/drawing/2014/main" id="{BA20379A-E832-49AD-A83A-70A52281D06F}"/>
                </a:ext>
              </a:extLst>
            </p:cNvPr>
            <p:cNvGrpSpPr/>
            <p:nvPr/>
          </p:nvGrpSpPr>
          <p:grpSpPr>
            <a:xfrm>
              <a:off x="8344162" y="668091"/>
              <a:ext cx="878803" cy="878803"/>
              <a:chOff x="6184395" y="1273877"/>
              <a:chExt cx="896425" cy="896425"/>
            </a:xfrm>
          </p:grpSpPr>
          <p:grpSp>
            <p:nvGrpSpPr>
              <p:cNvPr id="354" name="Group 353">
                <a:extLst>
                  <a:ext uri="{FF2B5EF4-FFF2-40B4-BE49-F238E27FC236}">
                    <a16:creationId xmlns:a16="http://schemas.microsoft.com/office/drawing/2014/main" id="{DD583EB4-227D-4C4F-9597-C4F6AFC55A9E}"/>
                  </a:ext>
                </a:extLst>
              </p:cNvPr>
              <p:cNvGrpSpPr/>
              <p:nvPr/>
            </p:nvGrpSpPr>
            <p:grpSpPr>
              <a:xfrm>
                <a:off x="6184395" y="1273877"/>
                <a:ext cx="896425" cy="896425"/>
                <a:chOff x="8603515" y="2504434"/>
                <a:chExt cx="1600200" cy="1600200"/>
              </a:xfrm>
            </p:grpSpPr>
            <p:sp>
              <p:nvSpPr>
                <p:cNvPr id="356" name="Oval 355">
                  <a:extLst>
                    <a:ext uri="{FF2B5EF4-FFF2-40B4-BE49-F238E27FC236}">
                      <a16:creationId xmlns:a16="http://schemas.microsoft.com/office/drawing/2014/main" id="{C654DD7E-36B7-468C-A9E3-C22C6AE37C93}"/>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Circle: Hollow 356">
                  <a:extLst>
                    <a:ext uri="{FF2B5EF4-FFF2-40B4-BE49-F238E27FC236}">
                      <a16:creationId xmlns:a16="http://schemas.microsoft.com/office/drawing/2014/main" id="{04A4E7BB-C5E6-414C-B3D0-C2C811CA7181}"/>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Freeform: Shape 354">
                <a:extLst>
                  <a:ext uri="{FF2B5EF4-FFF2-40B4-BE49-F238E27FC236}">
                    <a16:creationId xmlns:a16="http://schemas.microsoft.com/office/drawing/2014/main" id="{B0E56790-1126-4687-B135-CF1E9F57FA18}"/>
                  </a:ext>
                </a:extLst>
              </p:cNvPr>
              <p:cNvSpPr>
                <a:spLocks noChangeAspect="1"/>
              </p:cNvSpPr>
              <p:nvPr/>
            </p:nvSpPr>
            <p:spPr bwMode="auto">
              <a:xfrm>
                <a:off x="6280718" y="1557278"/>
                <a:ext cx="329622" cy="32962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8" name="Freeform: Shape 357">
              <a:extLst>
                <a:ext uri="{FF2B5EF4-FFF2-40B4-BE49-F238E27FC236}">
                  <a16:creationId xmlns:a16="http://schemas.microsoft.com/office/drawing/2014/main" id="{FBD4FCED-1DE2-4F9A-AD66-C0331D4A3482}"/>
                </a:ext>
              </a:extLst>
            </p:cNvPr>
            <p:cNvSpPr>
              <a:spLocks noChangeAspect="1"/>
            </p:cNvSpPr>
            <p:nvPr/>
          </p:nvSpPr>
          <p:spPr bwMode="auto">
            <a:xfrm>
              <a:off x="8801335" y="946894"/>
              <a:ext cx="320039" cy="32004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2" name="Group 221">
            <a:extLst>
              <a:ext uri="{FF2B5EF4-FFF2-40B4-BE49-F238E27FC236}">
                <a16:creationId xmlns:a16="http://schemas.microsoft.com/office/drawing/2014/main" id="{8B2C76F3-E722-4632-855B-0C72CCDEEB84}"/>
              </a:ext>
            </a:extLst>
          </p:cNvPr>
          <p:cNvGrpSpPr/>
          <p:nvPr/>
        </p:nvGrpSpPr>
        <p:grpSpPr>
          <a:xfrm>
            <a:off x="227450" y="4212313"/>
            <a:ext cx="1371600" cy="1031910"/>
            <a:chOff x="227451" y="4117110"/>
            <a:chExt cx="1371600" cy="1031910"/>
          </a:xfrm>
        </p:grpSpPr>
        <p:sp>
          <p:nvSpPr>
            <p:cNvPr id="223" name="Rectangle 222">
              <a:extLst>
                <a:ext uri="{FF2B5EF4-FFF2-40B4-BE49-F238E27FC236}">
                  <a16:creationId xmlns:a16="http://schemas.microsoft.com/office/drawing/2014/main" id="{67034AE7-03D1-460F-94EF-9A0FA7DA95DE}"/>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224" name="TextBox 223">
              <a:extLst>
                <a:ext uri="{FF2B5EF4-FFF2-40B4-BE49-F238E27FC236}">
                  <a16:creationId xmlns:a16="http://schemas.microsoft.com/office/drawing/2014/main" id="{E4188EE5-DAD3-4F99-8140-78BCB61BF0EB}"/>
                </a:ext>
              </a:extLst>
            </p:cNvPr>
            <p:cNvSpPr txBox="1"/>
            <p:nvPr/>
          </p:nvSpPr>
          <p:spPr>
            <a:xfrm>
              <a:off x="601154" y="4694976"/>
              <a:ext cx="675057" cy="30469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Corporate</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Network</a:t>
              </a:r>
            </a:p>
          </p:txBody>
        </p:sp>
        <p:sp>
          <p:nvSpPr>
            <p:cNvPr id="225" name="TextBox 224">
              <a:extLst>
                <a:ext uri="{FF2B5EF4-FFF2-40B4-BE49-F238E27FC236}">
                  <a16:creationId xmlns:a16="http://schemas.microsoft.com/office/drawing/2014/main" id="{9B0EAA76-3148-4662-88D6-DCEB53456414}"/>
                </a:ext>
              </a:extLst>
            </p:cNvPr>
            <p:cNvSpPr txBox="1"/>
            <p:nvPr/>
          </p:nvSpPr>
          <p:spPr>
            <a:xfrm>
              <a:off x="601154" y="4298627"/>
              <a:ext cx="855683"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Geo-location</a:t>
              </a:r>
            </a:p>
          </p:txBody>
        </p:sp>
        <p:sp>
          <p:nvSpPr>
            <p:cNvPr id="226" name="globe_4">
              <a:extLst>
                <a:ext uri="{FF2B5EF4-FFF2-40B4-BE49-F238E27FC236}">
                  <a16:creationId xmlns:a16="http://schemas.microsoft.com/office/drawing/2014/main" id="{17344FA2-12F8-40F3-A8AC-757C6931A8C4}"/>
                </a:ext>
              </a:extLst>
            </p:cNvPr>
            <p:cNvSpPr>
              <a:spLocks noChangeAspect="1" noEditPoints="1"/>
            </p:cNvSpPr>
            <p:nvPr/>
          </p:nvSpPr>
          <p:spPr bwMode="auto">
            <a:xfrm>
              <a:off x="318790" y="4240201"/>
              <a:ext cx="258210" cy="259088"/>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27" name="Picture 226" descr="A drawing of a cartoon character&#10;&#10;Description generated with high confidence">
              <a:extLst>
                <a:ext uri="{FF2B5EF4-FFF2-40B4-BE49-F238E27FC236}">
                  <a16:creationId xmlns:a16="http://schemas.microsoft.com/office/drawing/2014/main" id="{22FCECF8-94FD-415C-A0DB-F5443ABBE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3888" y="4683523"/>
              <a:ext cx="308014" cy="308014"/>
            </a:xfrm>
            <a:prstGeom prst="rect">
              <a:avLst/>
            </a:prstGeom>
          </p:spPr>
        </p:pic>
      </p:grpSp>
      <p:grpSp>
        <p:nvGrpSpPr>
          <p:cNvPr id="229" name="Group 228">
            <a:extLst>
              <a:ext uri="{FF2B5EF4-FFF2-40B4-BE49-F238E27FC236}">
                <a16:creationId xmlns:a16="http://schemas.microsoft.com/office/drawing/2014/main" id="{AAC94633-0A93-4BE0-991B-54C202FC7121}"/>
              </a:ext>
            </a:extLst>
          </p:cNvPr>
          <p:cNvGrpSpPr/>
          <p:nvPr/>
        </p:nvGrpSpPr>
        <p:grpSpPr>
          <a:xfrm>
            <a:off x="10192197" y="2970483"/>
            <a:ext cx="1600200" cy="1310997"/>
            <a:chOff x="10192198" y="2810690"/>
            <a:chExt cx="1600200" cy="1310997"/>
          </a:xfrm>
        </p:grpSpPr>
        <p:sp>
          <p:nvSpPr>
            <p:cNvPr id="230" name="Freeform 38">
              <a:extLst>
                <a:ext uri="{FF2B5EF4-FFF2-40B4-BE49-F238E27FC236}">
                  <a16:creationId xmlns:a16="http://schemas.microsoft.com/office/drawing/2014/main" id="{EF740F11-2386-4690-AE49-32D7066E8D38}"/>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4" cstate="print">
                <a:extLst>
                  <a:ext uri="{28A0092B-C50C-407E-A947-70E740481C1C}">
                    <a14:useLocalDpi xmlns:a14="http://schemas.microsoft.com/office/drawing/2010/main"/>
                  </a:ext>
                </a:extLst>
              </a:blip>
              <a:stretch>
                <a:fillRect/>
              </a:stretch>
            </a:blipFill>
            <a:ln w="9525">
              <a:solidFill>
                <a:schemeClr val="bg2">
                  <a:lumMod val="75000"/>
                </a:schemeClr>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21EBCD3D-77BE-4D5B-8224-A4B68BD23DA6}"/>
                </a:ext>
              </a:extLst>
            </p:cNvPr>
            <p:cNvSpPr/>
            <p:nvPr/>
          </p:nvSpPr>
          <p:spPr>
            <a:xfrm>
              <a:off x="10192198" y="3783133"/>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Cloud SaaS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6817E3F-34D9-44B8-BDC9-BE0C0EAF8E3E}"/>
              </a:ext>
            </a:extLst>
          </p:cNvPr>
          <p:cNvGrpSpPr/>
          <p:nvPr/>
        </p:nvGrpSpPr>
        <p:grpSpPr>
          <a:xfrm>
            <a:off x="10079167" y="4906345"/>
            <a:ext cx="1737360" cy="1710496"/>
            <a:chOff x="10098218" y="4868079"/>
            <a:chExt cx="1737360" cy="1710496"/>
          </a:xfrm>
        </p:grpSpPr>
        <p:grpSp>
          <p:nvGrpSpPr>
            <p:cNvPr id="233" name="Group 232">
              <a:extLst>
                <a:ext uri="{FF2B5EF4-FFF2-40B4-BE49-F238E27FC236}">
                  <a16:creationId xmlns:a16="http://schemas.microsoft.com/office/drawing/2014/main" id="{FD8C7E42-0E3D-45B1-A993-2C990515660E}"/>
                </a:ext>
              </a:extLst>
            </p:cNvPr>
            <p:cNvGrpSpPr/>
            <p:nvPr/>
          </p:nvGrpSpPr>
          <p:grpSpPr>
            <a:xfrm>
              <a:off x="10221204" y="4868079"/>
              <a:ext cx="1491388" cy="1042782"/>
              <a:chOff x="7467600" y="4990305"/>
              <a:chExt cx="2214565" cy="1548429"/>
            </a:xfrm>
          </p:grpSpPr>
          <p:sp>
            <p:nvSpPr>
              <p:cNvPr id="235" name="Oval 234">
                <a:extLst>
                  <a:ext uri="{FF2B5EF4-FFF2-40B4-BE49-F238E27FC236}">
                    <a16:creationId xmlns:a16="http://schemas.microsoft.com/office/drawing/2014/main" id="{5F787E0F-39A8-437A-A0F1-460DA99FFC64}"/>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36" name="Group 235">
                <a:extLst>
                  <a:ext uri="{FF2B5EF4-FFF2-40B4-BE49-F238E27FC236}">
                    <a16:creationId xmlns:a16="http://schemas.microsoft.com/office/drawing/2014/main" id="{7BB8707F-AE81-4F59-B5F0-C327B3198478}"/>
                  </a:ext>
                </a:extLst>
              </p:cNvPr>
              <p:cNvGrpSpPr/>
              <p:nvPr/>
            </p:nvGrpSpPr>
            <p:grpSpPr>
              <a:xfrm>
                <a:off x="8580166" y="5347140"/>
                <a:ext cx="894919" cy="752296"/>
                <a:chOff x="8554412" y="5299068"/>
                <a:chExt cx="894919" cy="752296"/>
              </a:xfrm>
            </p:grpSpPr>
            <p:sp>
              <p:nvSpPr>
                <p:cNvPr id="266" name="Browser_2" title="Icon of a browser window with a home symbol inside">
                  <a:extLst>
                    <a:ext uri="{FF2B5EF4-FFF2-40B4-BE49-F238E27FC236}">
                      <a16:creationId xmlns:a16="http://schemas.microsoft.com/office/drawing/2014/main" id="{3B069DE6-7E8C-484B-9A88-ADC70BB38ABE}"/>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7" name="GenericApp_EB3B" title="Icon of an app window">
                  <a:extLst>
                    <a:ext uri="{FF2B5EF4-FFF2-40B4-BE49-F238E27FC236}">
                      <a16:creationId xmlns:a16="http://schemas.microsoft.com/office/drawing/2014/main" id="{F12A124B-6A5C-41F3-B5F7-34AF389A1194}"/>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8" name="Website" title="Icon of multiple app windows">
                  <a:extLst>
                    <a:ext uri="{FF2B5EF4-FFF2-40B4-BE49-F238E27FC236}">
                      <a16:creationId xmlns:a16="http://schemas.microsoft.com/office/drawing/2014/main" id="{7310457B-21E6-445B-B423-65C87D1CEDCA}"/>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37" name="Group 207">
                <a:extLst>
                  <a:ext uri="{FF2B5EF4-FFF2-40B4-BE49-F238E27FC236}">
                    <a16:creationId xmlns:a16="http://schemas.microsoft.com/office/drawing/2014/main" id="{F07221EC-39DD-4C11-A3AB-9BA2E8217074}"/>
                  </a:ext>
                </a:extLst>
              </p:cNvPr>
              <p:cNvGrpSpPr>
                <a:grpSpLocks noChangeAspect="1"/>
              </p:cNvGrpSpPr>
              <p:nvPr/>
            </p:nvGrpSpPr>
            <p:grpSpPr bwMode="auto">
              <a:xfrm>
                <a:off x="7467600" y="5496188"/>
                <a:ext cx="1071415" cy="1042546"/>
                <a:chOff x="3750" y="2040"/>
                <a:chExt cx="334" cy="325"/>
              </a:xfrm>
              <a:solidFill>
                <a:srgbClr val="0078D7"/>
              </a:solidFill>
            </p:grpSpPr>
            <p:sp>
              <p:nvSpPr>
                <p:cNvPr id="238" name="Rectangle 208">
                  <a:extLst>
                    <a:ext uri="{FF2B5EF4-FFF2-40B4-BE49-F238E27FC236}">
                      <a16:creationId xmlns:a16="http://schemas.microsoft.com/office/drawing/2014/main" id="{C9E68447-BC6A-4A70-B75E-6B7DF292F7E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39" name="Freeform 209">
                  <a:extLst>
                    <a:ext uri="{FF2B5EF4-FFF2-40B4-BE49-F238E27FC236}">
                      <a16:creationId xmlns:a16="http://schemas.microsoft.com/office/drawing/2014/main" id="{5FAB3B9C-479B-4F0A-A600-F5DB0DAC46DC}"/>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0" name="Freeform 210">
                  <a:extLst>
                    <a:ext uri="{FF2B5EF4-FFF2-40B4-BE49-F238E27FC236}">
                      <a16:creationId xmlns:a16="http://schemas.microsoft.com/office/drawing/2014/main" id="{CA3D67B3-D104-4145-A83A-ECBA22A0FEF4}"/>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1" name="Freeform 211">
                  <a:extLst>
                    <a:ext uri="{FF2B5EF4-FFF2-40B4-BE49-F238E27FC236}">
                      <a16:creationId xmlns:a16="http://schemas.microsoft.com/office/drawing/2014/main" id="{D5200C91-E1FE-4132-BFDA-3E439E45D35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2" name="Rectangle 212">
                  <a:extLst>
                    <a:ext uri="{FF2B5EF4-FFF2-40B4-BE49-F238E27FC236}">
                      <a16:creationId xmlns:a16="http://schemas.microsoft.com/office/drawing/2014/main" id="{92851590-0BDD-4BA7-9964-A9AB7564AAC1}"/>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3" name="Rectangle 213">
                  <a:extLst>
                    <a:ext uri="{FF2B5EF4-FFF2-40B4-BE49-F238E27FC236}">
                      <a16:creationId xmlns:a16="http://schemas.microsoft.com/office/drawing/2014/main" id="{4E376732-63E9-4445-8683-0DFDDB339728}"/>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4" name="Rectangle 214">
                  <a:extLst>
                    <a:ext uri="{FF2B5EF4-FFF2-40B4-BE49-F238E27FC236}">
                      <a16:creationId xmlns:a16="http://schemas.microsoft.com/office/drawing/2014/main" id="{E66E3132-FCBF-49CF-9E0B-ECB7553745D0}"/>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5" name="Rectangle 215">
                  <a:extLst>
                    <a:ext uri="{FF2B5EF4-FFF2-40B4-BE49-F238E27FC236}">
                      <a16:creationId xmlns:a16="http://schemas.microsoft.com/office/drawing/2014/main" id="{F062F5D3-D92B-404D-AD53-C461B0DBDFD4}"/>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6" name="Rectangle 216">
                  <a:extLst>
                    <a:ext uri="{FF2B5EF4-FFF2-40B4-BE49-F238E27FC236}">
                      <a16:creationId xmlns:a16="http://schemas.microsoft.com/office/drawing/2014/main" id="{D15E5565-E52F-4087-A3AB-3B80B168DB34}"/>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7" name="Rectangle 217">
                  <a:extLst>
                    <a:ext uri="{FF2B5EF4-FFF2-40B4-BE49-F238E27FC236}">
                      <a16:creationId xmlns:a16="http://schemas.microsoft.com/office/drawing/2014/main" id="{0CFB64E5-54F9-497C-B07D-C38BCA21F4AD}"/>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8" name="Rectangle 218">
                  <a:extLst>
                    <a:ext uri="{FF2B5EF4-FFF2-40B4-BE49-F238E27FC236}">
                      <a16:creationId xmlns:a16="http://schemas.microsoft.com/office/drawing/2014/main" id="{4CB0A919-0E75-4A71-A9C5-83144FC27481}"/>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49" name="Rectangle 219">
                  <a:extLst>
                    <a:ext uri="{FF2B5EF4-FFF2-40B4-BE49-F238E27FC236}">
                      <a16:creationId xmlns:a16="http://schemas.microsoft.com/office/drawing/2014/main" id="{425AD521-367B-4C5C-919F-182D11CBFEEF}"/>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0" name="Rectangle 220">
                  <a:extLst>
                    <a:ext uri="{FF2B5EF4-FFF2-40B4-BE49-F238E27FC236}">
                      <a16:creationId xmlns:a16="http://schemas.microsoft.com/office/drawing/2014/main" id="{56D76E39-C1FD-4765-BF22-EFB99D253D2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1" name="Rectangle 221">
                  <a:extLst>
                    <a:ext uri="{FF2B5EF4-FFF2-40B4-BE49-F238E27FC236}">
                      <a16:creationId xmlns:a16="http://schemas.microsoft.com/office/drawing/2014/main" id="{F631D89D-22DA-4F80-81F3-DFFD863CB531}"/>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2" name="Rectangle 222">
                  <a:extLst>
                    <a:ext uri="{FF2B5EF4-FFF2-40B4-BE49-F238E27FC236}">
                      <a16:creationId xmlns:a16="http://schemas.microsoft.com/office/drawing/2014/main" id="{C71F8AC3-6E68-43AF-8A64-E80AA87A24F8}"/>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3" name="Rectangle 223">
                  <a:extLst>
                    <a:ext uri="{FF2B5EF4-FFF2-40B4-BE49-F238E27FC236}">
                      <a16:creationId xmlns:a16="http://schemas.microsoft.com/office/drawing/2014/main" id="{B881225E-8BB3-4E95-B1F2-9FC9274B2CE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4" name="Rectangle 224">
                  <a:extLst>
                    <a:ext uri="{FF2B5EF4-FFF2-40B4-BE49-F238E27FC236}">
                      <a16:creationId xmlns:a16="http://schemas.microsoft.com/office/drawing/2014/main" id="{EC3E3BCE-A4DB-4444-BB6C-24ECE135CF27}"/>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5" name="Rectangle 225">
                  <a:extLst>
                    <a:ext uri="{FF2B5EF4-FFF2-40B4-BE49-F238E27FC236}">
                      <a16:creationId xmlns:a16="http://schemas.microsoft.com/office/drawing/2014/main" id="{46197DB4-A043-4198-8119-5E36D7AB0745}"/>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6" name="Rectangle 226">
                  <a:extLst>
                    <a:ext uri="{FF2B5EF4-FFF2-40B4-BE49-F238E27FC236}">
                      <a16:creationId xmlns:a16="http://schemas.microsoft.com/office/drawing/2014/main" id="{254EA572-0F22-4940-88A2-C78F641BD643}"/>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7" name="Rectangle 227">
                  <a:extLst>
                    <a:ext uri="{FF2B5EF4-FFF2-40B4-BE49-F238E27FC236}">
                      <a16:creationId xmlns:a16="http://schemas.microsoft.com/office/drawing/2014/main" id="{0AB51E31-628A-45C6-A7E3-94FE1486A4C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8" name="Rectangle 228">
                  <a:extLst>
                    <a:ext uri="{FF2B5EF4-FFF2-40B4-BE49-F238E27FC236}">
                      <a16:creationId xmlns:a16="http://schemas.microsoft.com/office/drawing/2014/main" id="{7963073A-E58B-42D6-82B9-705D0329C40B}"/>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59" name="Rectangle 229">
                  <a:extLst>
                    <a:ext uri="{FF2B5EF4-FFF2-40B4-BE49-F238E27FC236}">
                      <a16:creationId xmlns:a16="http://schemas.microsoft.com/office/drawing/2014/main" id="{46C757B2-19D7-4B4C-9C84-D3B377F3971D}"/>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0" name="Rectangle 230">
                  <a:extLst>
                    <a:ext uri="{FF2B5EF4-FFF2-40B4-BE49-F238E27FC236}">
                      <a16:creationId xmlns:a16="http://schemas.microsoft.com/office/drawing/2014/main" id="{FE76747F-8B71-479F-87F5-B1FC2CA71C1B}"/>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1" name="Rectangle 231">
                  <a:extLst>
                    <a:ext uri="{FF2B5EF4-FFF2-40B4-BE49-F238E27FC236}">
                      <a16:creationId xmlns:a16="http://schemas.microsoft.com/office/drawing/2014/main" id="{48F50BC3-828B-49BA-98AE-CDA25629AF9A}"/>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2" name="Rectangle 232">
                  <a:extLst>
                    <a:ext uri="{FF2B5EF4-FFF2-40B4-BE49-F238E27FC236}">
                      <a16:creationId xmlns:a16="http://schemas.microsoft.com/office/drawing/2014/main" id="{BF3A6716-FF4F-4115-8B78-2FD85909FD5C}"/>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3" name="Rectangle 233">
                  <a:extLst>
                    <a:ext uri="{FF2B5EF4-FFF2-40B4-BE49-F238E27FC236}">
                      <a16:creationId xmlns:a16="http://schemas.microsoft.com/office/drawing/2014/main" id="{D795882D-D8BE-4DC6-A005-B38A6F893E7A}"/>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4" name="Rectangle 234">
                  <a:extLst>
                    <a:ext uri="{FF2B5EF4-FFF2-40B4-BE49-F238E27FC236}">
                      <a16:creationId xmlns:a16="http://schemas.microsoft.com/office/drawing/2014/main" id="{909F1DB4-F24B-4FFD-B8D4-9A3A3DAB7AC9}"/>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265" name="Rectangle 235">
                  <a:extLst>
                    <a:ext uri="{FF2B5EF4-FFF2-40B4-BE49-F238E27FC236}">
                      <a16:creationId xmlns:a16="http://schemas.microsoft.com/office/drawing/2014/main" id="{A341A261-4A72-43A3-B67A-CF2BFA8FE495}"/>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234" name="Rectangle 233">
              <a:extLst>
                <a:ext uri="{FF2B5EF4-FFF2-40B4-BE49-F238E27FC236}">
                  <a16:creationId xmlns:a16="http://schemas.microsoft.com/office/drawing/2014/main" id="{404F2276-0CD5-422B-8937-1D6560C0C9DA}"/>
                </a:ext>
              </a:extLst>
            </p:cNvPr>
            <p:cNvSpPr/>
            <p:nvPr/>
          </p:nvSpPr>
          <p:spPr>
            <a:xfrm>
              <a:off x="10098218" y="5993800"/>
              <a:ext cx="1737360"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On-premises</a:t>
              </a:r>
              <a:b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b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&amp; web apps</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62DC8444-A9F5-44A5-BB01-37A14C3F5E6C}"/>
              </a:ext>
            </a:extLst>
          </p:cNvPr>
          <p:cNvGrpSpPr/>
          <p:nvPr/>
        </p:nvGrpSpPr>
        <p:grpSpPr>
          <a:xfrm>
            <a:off x="9786896" y="2634754"/>
            <a:ext cx="1013354" cy="836692"/>
            <a:chOff x="9786897" y="2615538"/>
            <a:chExt cx="1013354" cy="836692"/>
          </a:xfrm>
        </p:grpSpPr>
        <p:sp>
          <p:nvSpPr>
            <p:cNvPr id="270" name="Rectangle 269">
              <a:extLst>
                <a:ext uri="{FF2B5EF4-FFF2-40B4-BE49-F238E27FC236}">
                  <a16:creationId xmlns:a16="http://schemas.microsoft.com/office/drawing/2014/main" id="{ACF871EE-EC16-4F1C-A2D4-8C5BFA9E68FF}"/>
                </a:ext>
              </a:extLst>
            </p:cNvPr>
            <p:cNvSpPr/>
            <p:nvPr/>
          </p:nvSpPr>
          <p:spPr>
            <a:xfrm>
              <a:off x="9786897" y="2615538"/>
              <a:ext cx="1013354" cy="332654"/>
            </a:xfrm>
            <a:prstGeom prst="rect">
              <a:avLst/>
            </a:prstGeom>
          </p:spPr>
          <p:txBody>
            <a:bodyPr wrap="square" lIns="0" tIns="0" rIns="0" bIns="0">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72" b="0" i="0" u="none" strike="noStrike" kern="0" cap="none" spc="-49" normalizeH="0" baseline="0" noProof="0" dirty="0">
                  <a:ln>
                    <a:noFill/>
                  </a:ln>
                  <a:solidFill>
                    <a:srgbClr val="0078D4"/>
                  </a:solidFill>
                  <a:effectLst/>
                  <a:uLnTx/>
                  <a:uFillTx/>
                  <a:latin typeface="Segoe UI"/>
                  <a:ea typeface="ＭＳ Ｐゴシック" charset="0"/>
                  <a:cs typeface="+mn-cs"/>
                </a:rPr>
                <a:t>Microsoft</a:t>
              </a:r>
              <a:br>
                <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rPr>
              </a:br>
              <a:r>
                <a:rPr kumimoji="0" lang="en-US" sz="1029" b="0" i="0" u="none" strike="noStrike" kern="0" cap="none" spc="-49" normalizeH="0" baseline="0" noProof="0" dirty="0">
                  <a:ln>
                    <a:noFill/>
                  </a:ln>
                  <a:solidFill>
                    <a:srgbClr val="0078D4"/>
                  </a:solidFill>
                  <a:effectLst/>
                  <a:uLnTx/>
                  <a:uFillTx/>
                  <a:latin typeface="Segoe UI"/>
                  <a:ea typeface="ＭＳ Ｐゴシック" charset="0"/>
                  <a:cs typeface="+mn-cs"/>
                </a:rPr>
                <a:t>Cloud App Security</a:t>
              </a:r>
              <a:endParaRPr kumimoji="0" lang="en-US" sz="1176" b="0" i="0" u="none" strike="noStrike" kern="0" cap="none" spc="-49" normalizeH="0" baseline="0" noProof="0" dirty="0">
                <a:ln>
                  <a:noFill/>
                </a:ln>
                <a:solidFill>
                  <a:srgbClr val="0078D4"/>
                </a:solidFill>
                <a:effectLst/>
                <a:uLnTx/>
                <a:uFillTx/>
                <a:latin typeface="Segoe UI"/>
                <a:ea typeface="ＭＳ Ｐゴシック" charset="0"/>
                <a:cs typeface="+mn-cs"/>
              </a:endParaRPr>
            </a:p>
          </p:txBody>
        </p:sp>
        <p:grpSp>
          <p:nvGrpSpPr>
            <p:cNvPr id="271" name="Group 270">
              <a:extLst>
                <a:ext uri="{FF2B5EF4-FFF2-40B4-BE49-F238E27FC236}">
                  <a16:creationId xmlns:a16="http://schemas.microsoft.com/office/drawing/2014/main" id="{591E1115-7766-4BB2-AFF9-0CB447B99F3B}"/>
                </a:ext>
              </a:extLst>
            </p:cNvPr>
            <p:cNvGrpSpPr/>
            <p:nvPr/>
          </p:nvGrpSpPr>
          <p:grpSpPr>
            <a:xfrm>
              <a:off x="10055359" y="3004018"/>
              <a:ext cx="448212" cy="448212"/>
              <a:chOff x="9868268" y="3067903"/>
              <a:chExt cx="448212" cy="448212"/>
            </a:xfrm>
          </p:grpSpPr>
          <p:grpSp>
            <p:nvGrpSpPr>
              <p:cNvPr id="272" name="Group 271">
                <a:extLst>
                  <a:ext uri="{FF2B5EF4-FFF2-40B4-BE49-F238E27FC236}">
                    <a16:creationId xmlns:a16="http://schemas.microsoft.com/office/drawing/2014/main" id="{869B81CA-834A-498E-B354-B61424CAD4CD}"/>
                  </a:ext>
                </a:extLst>
              </p:cNvPr>
              <p:cNvGrpSpPr/>
              <p:nvPr/>
            </p:nvGrpSpPr>
            <p:grpSpPr>
              <a:xfrm>
                <a:off x="9868268" y="3067903"/>
                <a:ext cx="448212" cy="448212"/>
                <a:chOff x="8603515" y="2504434"/>
                <a:chExt cx="1600200" cy="1600200"/>
              </a:xfrm>
            </p:grpSpPr>
            <p:sp>
              <p:nvSpPr>
                <p:cNvPr id="274" name="Oval 273">
                  <a:extLst>
                    <a:ext uri="{FF2B5EF4-FFF2-40B4-BE49-F238E27FC236}">
                      <a16:creationId xmlns:a16="http://schemas.microsoft.com/office/drawing/2014/main" id="{6C00DFA5-AA56-4B65-8C0A-0314CE672230}"/>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Circle: Hollow 274">
                  <a:extLst>
                    <a:ext uri="{FF2B5EF4-FFF2-40B4-BE49-F238E27FC236}">
                      <a16:creationId xmlns:a16="http://schemas.microsoft.com/office/drawing/2014/main" id="{2E343973-B1F4-449B-8BB9-F0F30F8F1E8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3" name="Freeform: Shape 272">
                <a:extLst>
                  <a:ext uri="{FF2B5EF4-FFF2-40B4-BE49-F238E27FC236}">
                    <a16:creationId xmlns:a16="http://schemas.microsoft.com/office/drawing/2014/main" id="{3C4BA52B-4DF9-4A41-8E7A-F6509561A1FE}"/>
                  </a:ext>
                </a:extLst>
              </p:cNvPr>
              <p:cNvSpPr>
                <a:spLocks noChangeAspect="1"/>
              </p:cNvSpPr>
              <p:nvPr/>
            </p:nvSpPr>
            <p:spPr bwMode="auto">
              <a:xfrm>
                <a:off x="9950723" y="3156818"/>
                <a:ext cx="283303" cy="232283"/>
              </a:xfrm>
              <a:custGeom>
                <a:avLst/>
                <a:gdLst>
                  <a:gd name="connsiteX0" fmla="*/ 2175329 w 4360190"/>
                  <a:gd name="connsiteY0" fmla="*/ 1996622 h 3574944"/>
                  <a:gd name="connsiteX1" fmla="*/ 2510323 w 4360190"/>
                  <a:gd name="connsiteY1" fmla="*/ 2331616 h 3574944"/>
                  <a:gd name="connsiteX2" fmla="*/ 2242842 w 4360190"/>
                  <a:gd name="connsiteY2" fmla="*/ 2659804 h 3574944"/>
                  <a:gd name="connsiteX3" fmla="*/ 2239308 w 4360190"/>
                  <a:gd name="connsiteY3" fmla="*/ 2660160 h 3574944"/>
                  <a:gd name="connsiteX4" fmla="*/ 2239308 w 4360190"/>
                  <a:gd name="connsiteY4" fmla="*/ 3014241 h 3574944"/>
                  <a:gd name="connsiteX5" fmla="*/ 2200729 w 4360190"/>
                  <a:gd name="connsiteY5" fmla="*/ 3052820 h 3574944"/>
                  <a:gd name="connsiteX6" fmla="*/ 2149929 w 4360190"/>
                  <a:gd name="connsiteY6" fmla="*/ 3052820 h 3574944"/>
                  <a:gd name="connsiteX7" fmla="*/ 2111350 w 4360190"/>
                  <a:gd name="connsiteY7" fmla="*/ 3014241 h 3574944"/>
                  <a:gd name="connsiteX8" fmla="*/ 2111350 w 4360190"/>
                  <a:gd name="connsiteY8" fmla="*/ 2660160 h 3574944"/>
                  <a:gd name="connsiteX9" fmla="*/ 2107816 w 4360190"/>
                  <a:gd name="connsiteY9" fmla="*/ 2659804 h 3574944"/>
                  <a:gd name="connsiteX10" fmla="*/ 1840335 w 4360190"/>
                  <a:gd name="connsiteY10" fmla="*/ 2331616 h 3574944"/>
                  <a:gd name="connsiteX11" fmla="*/ 2175329 w 4360190"/>
                  <a:gd name="connsiteY11" fmla="*/ 1996622 h 3574944"/>
                  <a:gd name="connsiteX12" fmla="*/ 1764864 w 4360190"/>
                  <a:gd name="connsiteY12" fmla="*/ 1325944 h 3574944"/>
                  <a:gd name="connsiteX13" fmla="*/ 948670 w 4360190"/>
                  <a:gd name="connsiteY13" fmla="*/ 2142138 h 3574944"/>
                  <a:gd name="connsiteX14" fmla="*/ 964235 w 4360190"/>
                  <a:gd name="connsiteY14" fmla="*/ 2296543 h 3574944"/>
                  <a:gd name="connsiteX15" fmla="*/ 754296 w 4360190"/>
                  <a:gd name="connsiteY15" fmla="*/ 2296543 h 3574944"/>
                  <a:gd name="connsiteX16" fmla="*/ 250601 w 4360190"/>
                  <a:gd name="connsiteY16" fmla="*/ 2800238 h 3574944"/>
                  <a:gd name="connsiteX17" fmla="*/ 754296 w 4360190"/>
                  <a:gd name="connsiteY17" fmla="*/ 3303933 h 3574944"/>
                  <a:gd name="connsiteX18" fmla="*/ 3595256 w 4360190"/>
                  <a:gd name="connsiteY18" fmla="*/ 3303933 h 3574944"/>
                  <a:gd name="connsiteX19" fmla="*/ 4098951 w 4360190"/>
                  <a:gd name="connsiteY19" fmla="*/ 2800238 h 3574944"/>
                  <a:gd name="connsiteX20" fmla="*/ 3595256 w 4360190"/>
                  <a:gd name="connsiteY20" fmla="*/ 2296543 h 3574944"/>
                  <a:gd name="connsiteX21" fmla="*/ 3440809 w 4360190"/>
                  <a:gd name="connsiteY21" fmla="*/ 2296543 h 3574944"/>
                  <a:gd name="connsiteX22" fmla="*/ 3456508 w 4360190"/>
                  <a:gd name="connsiteY22" fmla="*/ 2245970 h 3574944"/>
                  <a:gd name="connsiteX23" fmla="*/ 3466930 w 4360190"/>
                  <a:gd name="connsiteY23" fmla="*/ 2142582 h 3574944"/>
                  <a:gd name="connsiteX24" fmla="*/ 2953925 w 4360190"/>
                  <a:gd name="connsiteY24" fmla="*/ 1629577 h 3574944"/>
                  <a:gd name="connsiteX25" fmla="*/ 2528533 w 4360190"/>
                  <a:gd name="connsiteY25" fmla="*/ 1855756 h 3574944"/>
                  <a:gd name="connsiteX26" fmla="*/ 2527328 w 4360190"/>
                  <a:gd name="connsiteY26" fmla="*/ 1857976 h 3574944"/>
                  <a:gd name="connsiteX27" fmla="*/ 2516917 w 4360190"/>
                  <a:gd name="connsiteY27" fmla="*/ 1824439 h 3574944"/>
                  <a:gd name="connsiteX28" fmla="*/ 1764864 w 4360190"/>
                  <a:gd name="connsiteY28" fmla="*/ 1325944 h 3574944"/>
                  <a:gd name="connsiteX29" fmla="*/ 2183747 w 4360190"/>
                  <a:gd name="connsiteY29" fmla="*/ 275601 h 3574944"/>
                  <a:gd name="connsiteX30" fmla="*/ 1678922 w 4360190"/>
                  <a:gd name="connsiteY30" fmla="*/ 780425 h 3574944"/>
                  <a:gd name="connsiteX31" fmla="*/ 1678922 w 4360190"/>
                  <a:gd name="connsiteY31" fmla="*/ 1082427 h 3574944"/>
                  <a:gd name="connsiteX32" fmla="*/ 1766833 w 4360190"/>
                  <a:gd name="connsiteY32" fmla="*/ 1077988 h 3574944"/>
                  <a:gd name="connsiteX33" fmla="*/ 2578792 w 4360190"/>
                  <a:gd name="connsiteY33" fmla="*/ 1449070 h 3574944"/>
                  <a:gd name="connsiteX34" fmla="*/ 2602937 w 4360190"/>
                  <a:gd name="connsiteY34" fmla="*/ 1480566 h 3574944"/>
                  <a:gd name="connsiteX35" fmla="*/ 2688571 w 4360190"/>
                  <a:gd name="connsiteY35" fmla="*/ 1434086 h 3574944"/>
                  <a:gd name="connsiteX36" fmla="*/ 2688571 w 4360190"/>
                  <a:gd name="connsiteY36" fmla="*/ 780426 h 3574944"/>
                  <a:gd name="connsiteX37" fmla="*/ 2183747 w 4360190"/>
                  <a:gd name="connsiteY37" fmla="*/ 275602 h 3574944"/>
                  <a:gd name="connsiteX38" fmla="*/ 2169808 w 4360190"/>
                  <a:gd name="connsiteY38" fmla="*/ 0 h 3574944"/>
                  <a:gd name="connsiteX39" fmla="*/ 2169808 w 4360190"/>
                  <a:gd name="connsiteY39" fmla="*/ 1 h 3574944"/>
                  <a:gd name="connsiteX40" fmla="*/ 2921478 w 4360190"/>
                  <a:gd name="connsiteY40" fmla="*/ 751671 h 3574944"/>
                  <a:gd name="connsiteX41" fmla="*/ 2921478 w 4360190"/>
                  <a:gd name="connsiteY41" fmla="*/ 1395406 h 3574944"/>
                  <a:gd name="connsiteX42" fmla="*/ 2987934 w 4360190"/>
                  <a:gd name="connsiteY42" fmla="*/ 1388707 h 3574944"/>
                  <a:gd name="connsiteX43" fmla="*/ 3670504 w 4360190"/>
                  <a:gd name="connsiteY43" fmla="*/ 1945017 h 3574944"/>
                  <a:gd name="connsiteX44" fmla="*/ 3681173 w 4360190"/>
                  <a:gd name="connsiteY44" fmla="*/ 2050854 h 3574944"/>
                  <a:gd name="connsiteX45" fmla="*/ 3749697 w 4360190"/>
                  <a:gd name="connsiteY45" fmla="*/ 2061312 h 3574944"/>
                  <a:gd name="connsiteX46" fmla="*/ 4360190 w 4360190"/>
                  <a:gd name="connsiteY46" fmla="*/ 2810361 h 3574944"/>
                  <a:gd name="connsiteX47" fmla="*/ 3595607 w 4360190"/>
                  <a:gd name="connsiteY47" fmla="*/ 3574944 h 3574944"/>
                  <a:gd name="connsiteX48" fmla="*/ 764583 w 4360190"/>
                  <a:gd name="connsiteY48" fmla="*/ 3574944 h 3574944"/>
                  <a:gd name="connsiteX49" fmla="*/ 0 w 4360190"/>
                  <a:gd name="connsiteY49" fmla="*/ 2810361 h 3574944"/>
                  <a:gd name="connsiteX50" fmla="*/ 686409 w 4360190"/>
                  <a:gd name="connsiteY50" fmla="*/ 2049725 h 3574944"/>
                  <a:gd name="connsiteX51" fmla="*/ 689664 w 4360190"/>
                  <a:gd name="connsiteY51" fmla="*/ 2049561 h 3574944"/>
                  <a:gd name="connsiteX52" fmla="*/ 691975 w 4360190"/>
                  <a:gd name="connsiteY52" fmla="*/ 2019023 h 3574944"/>
                  <a:gd name="connsiteX53" fmla="*/ 1346677 w 4360190"/>
                  <a:gd name="connsiteY53" fmla="*/ 1178701 h 3574944"/>
                  <a:gd name="connsiteX54" fmla="*/ 1418138 w 4360190"/>
                  <a:gd name="connsiteY54" fmla="*/ 1152546 h 3574944"/>
                  <a:gd name="connsiteX55" fmla="*/ 1418138 w 4360190"/>
                  <a:gd name="connsiteY55" fmla="*/ 751670 h 3574944"/>
                  <a:gd name="connsiteX56" fmla="*/ 2169808 w 4360190"/>
                  <a:gd name="connsiteY56" fmla="*/ 0 h 357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360190" h="3574944">
                    <a:moveTo>
                      <a:pt x="2175329" y="1996622"/>
                    </a:moveTo>
                    <a:cubicBezTo>
                      <a:pt x="2360341" y="1996622"/>
                      <a:pt x="2510323" y="2146604"/>
                      <a:pt x="2510323" y="2331616"/>
                    </a:cubicBezTo>
                    <a:cubicBezTo>
                      <a:pt x="2510323" y="2493502"/>
                      <a:pt x="2395493" y="2628567"/>
                      <a:pt x="2242842" y="2659804"/>
                    </a:cubicBezTo>
                    <a:lnTo>
                      <a:pt x="2239308" y="2660160"/>
                    </a:lnTo>
                    <a:lnTo>
                      <a:pt x="2239308" y="3014241"/>
                    </a:lnTo>
                    <a:cubicBezTo>
                      <a:pt x="2239308" y="3035548"/>
                      <a:pt x="2222036" y="3052820"/>
                      <a:pt x="2200729" y="3052820"/>
                    </a:cubicBezTo>
                    <a:lnTo>
                      <a:pt x="2149929" y="3052820"/>
                    </a:lnTo>
                    <a:cubicBezTo>
                      <a:pt x="2128622" y="3052820"/>
                      <a:pt x="2111350" y="3035548"/>
                      <a:pt x="2111350" y="3014241"/>
                    </a:cubicBezTo>
                    <a:lnTo>
                      <a:pt x="2111350" y="2660160"/>
                    </a:lnTo>
                    <a:lnTo>
                      <a:pt x="2107816" y="2659804"/>
                    </a:lnTo>
                    <a:cubicBezTo>
                      <a:pt x="1955165" y="2628567"/>
                      <a:pt x="1840335" y="2493502"/>
                      <a:pt x="1840335" y="2331616"/>
                    </a:cubicBezTo>
                    <a:cubicBezTo>
                      <a:pt x="1840335" y="2146604"/>
                      <a:pt x="1990317" y="1996622"/>
                      <a:pt x="2175329" y="1996622"/>
                    </a:cubicBezTo>
                    <a:close/>
                    <a:moveTo>
                      <a:pt x="1764864" y="1325944"/>
                    </a:moveTo>
                    <a:cubicBezTo>
                      <a:pt x="1314093" y="1325944"/>
                      <a:pt x="948670" y="1691367"/>
                      <a:pt x="948670" y="2142138"/>
                    </a:cubicBezTo>
                    <a:lnTo>
                      <a:pt x="964235" y="2296543"/>
                    </a:lnTo>
                    <a:lnTo>
                      <a:pt x="754296" y="2296543"/>
                    </a:lnTo>
                    <a:cubicBezTo>
                      <a:pt x="476113" y="2296543"/>
                      <a:pt x="250601" y="2522055"/>
                      <a:pt x="250601" y="2800238"/>
                    </a:cubicBezTo>
                    <a:cubicBezTo>
                      <a:pt x="250601" y="3078421"/>
                      <a:pt x="476113" y="3303933"/>
                      <a:pt x="754296" y="3303933"/>
                    </a:cubicBezTo>
                    <a:lnTo>
                      <a:pt x="3595256" y="3303933"/>
                    </a:lnTo>
                    <a:cubicBezTo>
                      <a:pt x="3873439" y="3303933"/>
                      <a:pt x="4098951" y="3078421"/>
                      <a:pt x="4098951" y="2800238"/>
                    </a:cubicBezTo>
                    <a:cubicBezTo>
                      <a:pt x="4098951" y="2522055"/>
                      <a:pt x="3873439" y="2296543"/>
                      <a:pt x="3595256" y="2296543"/>
                    </a:cubicBezTo>
                    <a:lnTo>
                      <a:pt x="3440809" y="2296543"/>
                    </a:lnTo>
                    <a:lnTo>
                      <a:pt x="3456508" y="2245970"/>
                    </a:lnTo>
                    <a:cubicBezTo>
                      <a:pt x="3463341" y="2212575"/>
                      <a:pt x="3466930" y="2177998"/>
                      <a:pt x="3466930" y="2142582"/>
                    </a:cubicBezTo>
                    <a:cubicBezTo>
                      <a:pt x="3466930" y="1859257"/>
                      <a:pt x="3237250" y="1629577"/>
                      <a:pt x="2953925" y="1629577"/>
                    </a:cubicBezTo>
                    <a:cubicBezTo>
                      <a:pt x="2776847" y="1629577"/>
                      <a:pt x="2620724" y="1719296"/>
                      <a:pt x="2528533" y="1855756"/>
                    </a:cubicBezTo>
                    <a:lnTo>
                      <a:pt x="2527328" y="1857976"/>
                    </a:lnTo>
                    <a:lnTo>
                      <a:pt x="2516917" y="1824439"/>
                    </a:lnTo>
                    <a:cubicBezTo>
                      <a:pt x="2393012" y="1531494"/>
                      <a:pt x="2102942" y="1325944"/>
                      <a:pt x="1764864" y="1325944"/>
                    </a:cubicBezTo>
                    <a:close/>
                    <a:moveTo>
                      <a:pt x="2183747" y="275601"/>
                    </a:moveTo>
                    <a:cubicBezTo>
                      <a:pt x="1904941" y="275601"/>
                      <a:pt x="1678922" y="501618"/>
                      <a:pt x="1678922" y="780425"/>
                    </a:cubicBezTo>
                    <a:lnTo>
                      <a:pt x="1678922" y="1082427"/>
                    </a:lnTo>
                    <a:lnTo>
                      <a:pt x="1766833" y="1077988"/>
                    </a:lnTo>
                    <a:cubicBezTo>
                      <a:pt x="2091157" y="1077988"/>
                      <a:pt x="2381898" y="1221771"/>
                      <a:pt x="2578792" y="1449070"/>
                    </a:cubicBezTo>
                    <a:lnTo>
                      <a:pt x="2602937" y="1480566"/>
                    </a:lnTo>
                    <a:lnTo>
                      <a:pt x="2688571" y="1434086"/>
                    </a:lnTo>
                    <a:lnTo>
                      <a:pt x="2688571" y="780426"/>
                    </a:lnTo>
                    <a:cubicBezTo>
                      <a:pt x="2688571" y="501619"/>
                      <a:pt x="2462555" y="275602"/>
                      <a:pt x="2183747" y="275602"/>
                    </a:cubicBezTo>
                    <a:close/>
                    <a:moveTo>
                      <a:pt x="2169808" y="0"/>
                    </a:moveTo>
                    <a:lnTo>
                      <a:pt x="2169808" y="1"/>
                    </a:lnTo>
                    <a:cubicBezTo>
                      <a:pt x="2584944" y="1"/>
                      <a:pt x="2921478" y="336535"/>
                      <a:pt x="2921478" y="751671"/>
                    </a:cubicBezTo>
                    <a:lnTo>
                      <a:pt x="2921478" y="1395406"/>
                    </a:lnTo>
                    <a:lnTo>
                      <a:pt x="2987934" y="1388707"/>
                    </a:lnTo>
                    <a:cubicBezTo>
                      <a:pt x="3324626" y="1388707"/>
                      <a:pt x="3605537" y="1627532"/>
                      <a:pt x="3670504" y="1945017"/>
                    </a:cubicBezTo>
                    <a:lnTo>
                      <a:pt x="3681173" y="2050854"/>
                    </a:lnTo>
                    <a:lnTo>
                      <a:pt x="3749697" y="2061312"/>
                    </a:lnTo>
                    <a:cubicBezTo>
                      <a:pt x="4098105" y="2132606"/>
                      <a:pt x="4360190" y="2440876"/>
                      <a:pt x="4360190" y="2810361"/>
                    </a:cubicBezTo>
                    <a:cubicBezTo>
                      <a:pt x="4360190" y="3232629"/>
                      <a:pt x="4017875" y="3574944"/>
                      <a:pt x="3595607" y="3574944"/>
                    </a:cubicBezTo>
                    <a:lnTo>
                      <a:pt x="764583" y="3574944"/>
                    </a:lnTo>
                    <a:cubicBezTo>
                      <a:pt x="342315" y="3574944"/>
                      <a:pt x="0" y="3232629"/>
                      <a:pt x="0" y="2810361"/>
                    </a:cubicBezTo>
                    <a:cubicBezTo>
                      <a:pt x="0" y="2414485"/>
                      <a:pt x="300863" y="2088880"/>
                      <a:pt x="686409" y="2049725"/>
                    </a:cubicBezTo>
                    <a:lnTo>
                      <a:pt x="689664" y="2049561"/>
                    </a:lnTo>
                    <a:lnTo>
                      <a:pt x="691975" y="2019023"/>
                    </a:lnTo>
                    <a:cubicBezTo>
                      <a:pt x="750002" y="1639256"/>
                      <a:pt x="1003555" y="1323829"/>
                      <a:pt x="1346677" y="1178701"/>
                    </a:cubicBezTo>
                    <a:lnTo>
                      <a:pt x="1418138" y="1152546"/>
                    </a:lnTo>
                    <a:lnTo>
                      <a:pt x="1418138" y="751670"/>
                    </a:lnTo>
                    <a:cubicBezTo>
                      <a:pt x="1418138" y="336534"/>
                      <a:pt x="1754672" y="0"/>
                      <a:pt x="2169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5" name="Group 284">
            <a:extLst>
              <a:ext uri="{FF2B5EF4-FFF2-40B4-BE49-F238E27FC236}">
                <a16:creationId xmlns:a16="http://schemas.microsoft.com/office/drawing/2014/main" id="{EC3E02C6-5E5C-48D8-B8A8-28840858EC69}"/>
              </a:ext>
            </a:extLst>
          </p:cNvPr>
          <p:cNvGrpSpPr/>
          <p:nvPr/>
        </p:nvGrpSpPr>
        <p:grpSpPr>
          <a:xfrm>
            <a:off x="227450" y="1956440"/>
            <a:ext cx="1371600" cy="1757551"/>
            <a:chOff x="227451" y="1689099"/>
            <a:chExt cx="1371600" cy="1757551"/>
          </a:xfrm>
        </p:grpSpPr>
        <p:sp>
          <p:nvSpPr>
            <p:cNvPr id="286" name="Rectangle 285">
              <a:extLst>
                <a:ext uri="{FF2B5EF4-FFF2-40B4-BE49-F238E27FC236}">
                  <a16:creationId xmlns:a16="http://schemas.microsoft.com/office/drawing/2014/main" id="{2A2B1C13-1205-472A-9582-45FEF566A07F}"/>
                </a:ext>
              </a:extLst>
            </p:cNvPr>
            <p:cNvSpPr/>
            <p:nvPr/>
          </p:nvSpPr>
          <p:spPr bwMode="auto">
            <a:xfrm flipH="1">
              <a:off x="227451" y="1689099"/>
              <a:ext cx="1371600" cy="1757551"/>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287" name="Group 286">
              <a:extLst>
                <a:ext uri="{FF2B5EF4-FFF2-40B4-BE49-F238E27FC236}">
                  <a16:creationId xmlns:a16="http://schemas.microsoft.com/office/drawing/2014/main" id="{91823938-129A-40B7-95A1-E7D83BDAA95D}"/>
                </a:ext>
              </a:extLst>
            </p:cNvPr>
            <p:cNvGrpSpPr/>
            <p:nvPr/>
          </p:nvGrpSpPr>
          <p:grpSpPr>
            <a:xfrm>
              <a:off x="342501" y="2443053"/>
              <a:ext cx="773051" cy="232946"/>
              <a:chOff x="342501" y="2360592"/>
              <a:chExt cx="773051" cy="232946"/>
            </a:xfrm>
          </p:grpSpPr>
          <p:sp>
            <p:nvSpPr>
              <p:cNvPr id="304" name="TextBox 303">
                <a:extLst>
                  <a:ext uri="{FF2B5EF4-FFF2-40B4-BE49-F238E27FC236}">
                    <a16:creationId xmlns:a16="http://schemas.microsoft.com/office/drawing/2014/main" id="{1AC4840B-F05C-445B-83C4-D24ED9775163}"/>
                  </a:ext>
                </a:extLst>
              </p:cNvPr>
              <p:cNvSpPr txBox="1"/>
              <p:nvPr/>
            </p:nvSpPr>
            <p:spPr>
              <a:xfrm>
                <a:off x="585279" y="2419366"/>
                <a:ext cx="530273"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MacOS</a:t>
                </a:r>
              </a:p>
            </p:txBody>
          </p:sp>
          <p:pic>
            <p:nvPicPr>
              <p:cNvPr id="305" name="Picture 2" descr="See the source image">
                <a:extLst>
                  <a:ext uri="{FF2B5EF4-FFF2-40B4-BE49-F238E27FC236}">
                    <a16:creationId xmlns:a16="http://schemas.microsoft.com/office/drawing/2014/main" id="{B9C50718-044F-4EB4-95C1-2F43F8B6B2C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360592"/>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8" name="Group 287">
              <a:extLst>
                <a:ext uri="{FF2B5EF4-FFF2-40B4-BE49-F238E27FC236}">
                  <a16:creationId xmlns:a16="http://schemas.microsoft.com/office/drawing/2014/main" id="{4F489676-C6B3-4B0F-AEA3-30FC69BA317F}"/>
                </a:ext>
              </a:extLst>
            </p:cNvPr>
            <p:cNvGrpSpPr/>
            <p:nvPr/>
          </p:nvGrpSpPr>
          <p:grpSpPr>
            <a:xfrm>
              <a:off x="359430" y="1791053"/>
              <a:ext cx="827716" cy="218138"/>
              <a:chOff x="359430" y="1713007"/>
              <a:chExt cx="827716" cy="218138"/>
            </a:xfrm>
          </p:grpSpPr>
          <p:sp>
            <p:nvSpPr>
              <p:cNvPr id="302" name="TextBox 301">
                <a:extLst>
                  <a:ext uri="{FF2B5EF4-FFF2-40B4-BE49-F238E27FC236}">
                    <a16:creationId xmlns:a16="http://schemas.microsoft.com/office/drawing/2014/main" id="{FB805A09-5475-4B37-84AE-397794594D90}"/>
                  </a:ext>
                </a:extLst>
              </p:cNvPr>
              <p:cNvSpPr txBox="1"/>
              <p:nvPr/>
            </p:nvSpPr>
            <p:spPr>
              <a:xfrm>
                <a:off x="594804" y="1738977"/>
                <a:ext cx="592342"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Android</a:t>
                </a:r>
              </a:p>
            </p:txBody>
          </p:sp>
          <p:pic>
            <p:nvPicPr>
              <p:cNvPr id="303" name="Picture 2">
                <a:extLst>
                  <a:ext uri="{FF2B5EF4-FFF2-40B4-BE49-F238E27FC236}">
                    <a16:creationId xmlns:a16="http://schemas.microsoft.com/office/drawing/2014/main" id="{E3E07F11-6BF3-4B35-88E7-67FBC034000D}"/>
                  </a:ext>
                </a:extLst>
              </p:cNvPr>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359430" y="1713007"/>
                <a:ext cx="218138" cy="2181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9" name="Group 288">
              <a:extLst>
                <a:ext uri="{FF2B5EF4-FFF2-40B4-BE49-F238E27FC236}">
                  <a16:creationId xmlns:a16="http://schemas.microsoft.com/office/drawing/2014/main" id="{B6A731CE-20D4-439C-BE8C-35AE95A5896A}"/>
                </a:ext>
              </a:extLst>
            </p:cNvPr>
            <p:cNvGrpSpPr/>
            <p:nvPr/>
          </p:nvGrpSpPr>
          <p:grpSpPr>
            <a:xfrm>
              <a:off x="342501" y="2109649"/>
              <a:ext cx="522983" cy="232946"/>
              <a:chOff x="342501" y="2020430"/>
              <a:chExt cx="522983" cy="232946"/>
            </a:xfrm>
          </p:grpSpPr>
          <p:sp>
            <p:nvSpPr>
              <p:cNvPr id="300" name="TextBox 299">
                <a:extLst>
                  <a:ext uri="{FF2B5EF4-FFF2-40B4-BE49-F238E27FC236}">
                    <a16:creationId xmlns:a16="http://schemas.microsoft.com/office/drawing/2014/main" id="{13C7E940-560B-43A5-8ED0-255CCD70E9B4}"/>
                  </a:ext>
                </a:extLst>
              </p:cNvPr>
              <p:cNvSpPr txBox="1"/>
              <p:nvPr/>
            </p:nvSpPr>
            <p:spPr>
              <a:xfrm>
                <a:off x="585279" y="2079204"/>
                <a:ext cx="28020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iOS</a:t>
                </a:r>
              </a:p>
            </p:txBody>
          </p:sp>
          <p:pic>
            <p:nvPicPr>
              <p:cNvPr id="301" name="Picture 2" descr="See the source image">
                <a:extLst>
                  <a:ext uri="{FF2B5EF4-FFF2-40B4-BE49-F238E27FC236}">
                    <a16:creationId xmlns:a16="http://schemas.microsoft.com/office/drawing/2014/main" id="{5F3B8250-44A0-43FB-8ACE-A29A66CB93BD}"/>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2501" y="2020430"/>
                <a:ext cx="232946" cy="2329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45787E0C-01BF-4AFE-AC79-DE9F8E83A1E6}"/>
                </a:ext>
              </a:extLst>
            </p:cNvPr>
            <p:cNvGrpSpPr/>
            <p:nvPr/>
          </p:nvGrpSpPr>
          <p:grpSpPr>
            <a:xfrm>
              <a:off x="366356" y="2776457"/>
              <a:ext cx="890261" cy="184484"/>
              <a:chOff x="366356" y="2735226"/>
              <a:chExt cx="890261" cy="184484"/>
            </a:xfrm>
          </p:grpSpPr>
          <p:sp>
            <p:nvSpPr>
              <p:cNvPr id="298" name="TextBox 297">
                <a:extLst>
                  <a:ext uri="{FF2B5EF4-FFF2-40B4-BE49-F238E27FC236}">
                    <a16:creationId xmlns:a16="http://schemas.microsoft.com/office/drawing/2014/main" id="{FF7B3984-1502-414F-9FC8-63EAE24CB2CF}"/>
                  </a:ext>
                </a:extLst>
              </p:cNvPr>
              <p:cNvSpPr txBox="1"/>
              <p:nvPr/>
            </p:nvSpPr>
            <p:spPr>
              <a:xfrm>
                <a:off x="585279" y="2744369"/>
                <a:ext cx="671338"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Windows</a:t>
                </a:r>
              </a:p>
            </p:txBody>
          </p:sp>
          <p:sp>
            <p:nvSpPr>
              <p:cNvPr id="299" name="Freeform 15">
                <a:extLst>
                  <a:ext uri="{FF2B5EF4-FFF2-40B4-BE49-F238E27FC236}">
                    <a16:creationId xmlns:a16="http://schemas.microsoft.com/office/drawing/2014/main" id="{584D6E0E-0AF3-4EC9-B98E-A59A990B281D}"/>
                  </a:ext>
                </a:extLst>
              </p:cNvPr>
              <p:cNvSpPr>
                <a:spLocks noChangeAspect="1" noEditPoints="1"/>
              </p:cNvSpPr>
              <p:nvPr/>
            </p:nvSpPr>
            <p:spPr bwMode="black">
              <a:xfrm>
                <a:off x="366356" y="2735226"/>
                <a:ext cx="185236" cy="18448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91" name="Group 290">
              <a:extLst>
                <a:ext uri="{FF2B5EF4-FFF2-40B4-BE49-F238E27FC236}">
                  <a16:creationId xmlns:a16="http://schemas.microsoft.com/office/drawing/2014/main" id="{D4BA5691-D7B3-41E0-88C1-68F9215B2859}"/>
                </a:ext>
              </a:extLst>
            </p:cNvPr>
            <p:cNvGrpSpPr/>
            <p:nvPr/>
          </p:nvGrpSpPr>
          <p:grpSpPr>
            <a:xfrm>
              <a:off x="345415" y="3061399"/>
              <a:ext cx="1127188" cy="304699"/>
              <a:chOff x="345415" y="3061399"/>
              <a:chExt cx="1127188" cy="304699"/>
            </a:xfrm>
          </p:grpSpPr>
          <p:sp>
            <p:nvSpPr>
              <p:cNvPr id="292" name="TextBox 291">
                <a:extLst>
                  <a:ext uri="{FF2B5EF4-FFF2-40B4-BE49-F238E27FC236}">
                    <a16:creationId xmlns:a16="http://schemas.microsoft.com/office/drawing/2014/main" id="{E07F22C5-5098-4E84-B57E-884FC952CF0A}"/>
                  </a:ext>
                </a:extLst>
              </p:cNvPr>
              <p:cNvSpPr txBox="1"/>
              <p:nvPr/>
            </p:nvSpPr>
            <p:spPr>
              <a:xfrm>
                <a:off x="575754" y="3061399"/>
                <a:ext cx="896849" cy="3046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Windows</a:t>
                </a:r>
                <a:b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Defender ATP</a:t>
                </a:r>
              </a:p>
            </p:txBody>
          </p:sp>
          <p:grpSp>
            <p:nvGrpSpPr>
              <p:cNvPr id="293" name="Group 292">
                <a:extLst>
                  <a:ext uri="{FF2B5EF4-FFF2-40B4-BE49-F238E27FC236}">
                    <a16:creationId xmlns:a16="http://schemas.microsoft.com/office/drawing/2014/main" id="{5451CF2A-4666-46CF-A6ED-90E073D7CF1A}"/>
                  </a:ext>
                </a:extLst>
              </p:cNvPr>
              <p:cNvGrpSpPr>
                <a:grpSpLocks noChangeAspect="1"/>
              </p:cNvGrpSpPr>
              <p:nvPr/>
            </p:nvGrpSpPr>
            <p:grpSpPr>
              <a:xfrm>
                <a:off x="345415" y="3069624"/>
                <a:ext cx="211010" cy="265148"/>
                <a:chOff x="675965" y="5002817"/>
                <a:chExt cx="420971" cy="528978"/>
              </a:xfrm>
            </p:grpSpPr>
            <p:sp>
              <p:nvSpPr>
                <p:cNvPr id="294" name="Shield_EA18" title="Icon of a shield">
                  <a:extLst>
                    <a:ext uri="{FF2B5EF4-FFF2-40B4-BE49-F238E27FC236}">
                      <a16:creationId xmlns:a16="http://schemas.microsoft.com/office/drawing/2014/main" id="{C7A2E578-8E3D-4DE6-B75A-3552E67030F6}"/>
                    </a:ext>
                  </a:extLst>
                </p:cNvPr>
                <p:cNvSpPr>
                  <a:spLocks noChangeAspect="1"/>
                </p:cNvSpPr>
                <p:nvPr/>
              </p:nvSpPr>
              <p:spPr bwMode="auto">
                <a:xfrm>
                  <a:off x="693357" y="5012775"/>
                  <a:ext cx="386187" cy="50906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4DD7B952-D67A-4C1A-AED7-95E17D721D30}"/>
                    </a:ext>
                  </a:extLst>
                </p:cNvPr>
                <p:cNvGrpSpPr>
                  <a:grpSpLocks noChangeAspect="1"/>
                </p:cNvGrpSpPr>
                <p:nvPr/>
              </p:nvGrpSpPr>
              <p:grpSpPr>
                <a:xfrm>
                  <a:off x="675965" y="5002817"/>
                  <a:ext cx="420971" cy="528978"/>
                  <a:chOff x="7121029" y="7062921"/>
                  <a:chExt cx="511078" cy="642200"/>
                </a:xfrm>
              </p:grpSpPr>
              <p:cxnSp>
                <p:nvCxnSpPr>
                  <p:cNvPr id="296" name="Straight Connector 295">
                    <a:extLst>
                      <a:ext uri="{FF2B5EF4-FFF2-40B4-BE49-F238E27FC236}">
                        <a16:creationId xmlns:a16="http://schemas.microsoft.com/office/drawing/2014/main" id="{3913FC34-9021-440F-90EA-13601EEB3E4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E71943C-2C52-45D1-B26F-3E29C4DF9CA2}"/>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306" name="Group 305">
            <a:extLst>
              <a:ext uri="{FF2B5EF4-FFF2-40B4-BE49-F238E27FC236}">
                <a16:creationId xmlns:a16="http://schemas.microsoft.com/office/drawing/2014/main" id="{DB5B23B3-1D4B-4B85-B093-80C3ED318EF6}"/>
              </a:ext>
            </a:extLst>
          </p:cNvPr>
          <p:cNvGrpSpPr/>
          <p:nvPr/>
        </p:nvGrpSpPr>
        <p:grpSpPr>
          <a:xfrm>
            <a:off x="227450" y="5317213"/>
            <a:ext cx="1371600" cy="1031910"/>
            <a:chOff x="227451" y="5049872"/>
            <a:chExt cx="1371600" cy="1031910"/>
          </a:xfrm>
        </p:grpSpPr>
        <p:grpSp>
          <p:nvGrpSpPr>
            <p:cNvPr id="307" name="Group 306">
              <a:extLst>
                <a:ext uri="{FF2B5EF4-FFF2-40B4-BE49-F238E27FC236}">
                  <a16:creationId xmlns:a16="http://schemas.microsoft.com/office/drawing/2014/main" id="{60B9F475-4E16-4192-98C3-467C2CCE3F4C}"/>
                </a:ext>
              </a:extLst>
            </p:cNvPr>
            <p:cNvGrpSpPr/>
            <p:nvPr/>
          </p:nvGrpSpPr>
          <p:grpSpPr>
            <a:xfrm>
              <a:off x="227451" y="5049872"/>
              <a:ext cx="1371600" cy="1031910"/>
              <a:chOff x="227451" y="4117110"/>
              <a:chExt cx="1371600" cy="1031910"/>
            </a:xfrm>
          </p:grpSpPr>
          <p:sp>
            <p:nvSpPr>
              <p:cNvPr id="314" name="Rectangle 313">
                <a:extLst>
                  <a:ext uri="{FF2B5EF4-FFF2-40B4-BE49-F238E27FC236}">
                    <a16:creationId xmlns:a16="http://schemas.microsoft.com/office/drawing/2014/main" id="{C403C665-2249-4276-846B-EBAFC7F2D2DB}"/>
                  </a:ext>
                </a:extLst>
              </p:cNvPr>
              <p:cNvSpPr/>
              <p:nvPr/>
            </p:nvSpPr>
            <p:spPr bwMode="auto">
              <a:xfrm flipH="1">
                <a:off x="227451" y="4117110"/>
                <a:ext cx="1371600" cy="103191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sp>
            <p:nvSpPr>
              <p:cNvPr id="315" name="TextBox 314">
                <a:extLst>
                  <a:ext uri="{FF2B5EF4-FFF2-40B4-BE49-F238E27FC236}">
                    <a16:creationId xmlns:a16="http://schemas.microsoft.com/office/drawing/2014/main" id="{232E94A4-3BCA-4B73-9E07-88F26EBE2DC0}"/>
                  </a:ext>
                </a:extLst>
              </p:cNvPr>
              <p:cNvSpPr txBox="1"/>
              <p:nvPr/>
            </p:nvSpPr>
            <p:spPr>
              <a:xfrm>
                <a:off x="601154" y="4771151"/>
                <a:ext cx="738664"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Client apps</a:t>
                </a:r>
              </a:p>
            </p:txBody>
          </p:sp>
          <p:sp>
            <p:nvSpPr>
              <p:cNvPr id="316" name="TextBox 315">
                <a:extLst>
                  <a:ext uri="{FF2B5EF4-FFF2-40B4-BE49-F238E27FC236}">
                    <a16:creationId xmlns:a16="http://schemas.microsoft.com/office/drawing/2014/main" id="{8C652B4F-EE4C-4E33-99DA-A4B5E7EB07DA}"/>
                  </a:ext>
                </a:extLst>
              </p:cNvPr>
              <p:cNvSpPr txBox="1"/>
              <p:nvPr/>
            </p:nvSpPr>
            <p:spPr>
              <a:xfrm>
                <a:off x="601154" y="4298627"/>
                <a:ext cx="879472" cy="152349"/>
              </a:xfrm>
              <a:prstGeom prst="rect">
                <a:avLst/>
              </a:prstGeom>
            </p:spPr>
            <p:txBody>
              <a:bodyPr wrap="none" lIns="4572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353535"/>
                    </a:solidFill>
                    <a:effectLst/>
                    <a:uLnTx/>
                    <a:uFillTx/>
                    <a:latin typeface="Segoe UI"/>
                    <a:ea typeface="ＭＳ Ｐゴシック" charset="0"/>
                    <a:cs typeface="+mn-cs"/>
                  </a:rPr>
                  <a:t>Browser apps</a:t>
                </a:r>
              </a:p>
            </p:txBody>
          </p:sp>
        </p:grpSp>
        <p:sp>
          <p:nvSpPr>
            <p:cNvPr id="308" name="Browser_2" title="Icon of a browser window with a home symbol inside">
              <a:extLst>
                <a:ext uri="{FF2B5EF4-FFF2-40B4-BE49-F238E27FC236}">
                  <a16:creationId xmlns:a16="http://schemas.microsoft.com/office/drawing/2014/main" id="{F732CB7E-99D1-4363-9C5C-B4886AF382BB}"/>
                </a:ext>
              </a:extLst>
            </p:cNvPr>
            <p:cNvSpPr>
              <a:spLocks noChangeAspect="1" noEditPoints="1"/>
            </p:cNvSpPr>
            <p:nvPr/>
          </p:nvSpPr>
          <p:spPr bwMode="auto">
            <a:xfrm>
              <a:off x="321469" y="5196534"/>
              <a:ext cx="244436" cy="207812"/>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309" name="Group 308">
              <a:extLst>
                <a:ext uri="{FF2B5EF4-FFF2-40B4-BE49-F238E27FC236}">
                  <a16:creationId xmlns:a16="http://schemas.microsoft.com/office/drawing/2014/main" id="{87289D29-5346-4784-9214-CC366681A56F}"/>
                </a:ext>
              </a:extLst>
            </p:cNvPr>
            <p:cNvGrpSpPr/>
            <p:nvPr/>
          </p:nvGrpSpPr>
          <p:grpSpPr>
            <a:xfrm>
              <a:off x="322450" y="5643007"/>
              <a:ext cx="241012" cy="237560"/>
              <a:chOff x="9168011" y="5170684"/>
              <a:chExt cx="665163" cy="655637"/>
            </a:xfrm>
          </p:grpSpPr>
          <p:sp>
            <p:nvSpPr>
              <p:cNvPr id="310" name="Freeform 44">
                <a:extLst>
                  <a:ext uri="{FF2B5EF4-FFF2-40B4-BE49-F238E27FC236}">
                    <a16:creationId xmlns:a16="http://schemas.microsoft.com/office/drawing/2014/main" id="{2D4A87CE-4B9E-4C1E-A147-C1C0349FC437}"/>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1" name="Freeform 45">
                <a:extLst>
                  <a:ext uri="{FF2B5EF4-FFF2-40B4-BE49-F238E27FC236}">
                    <a16:creationId xmlns:a16="http://schemas.microsoft.com/office/drawing/2014/main" id="{EC2D26FE-BC31-421B-B668-9F889889F66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2" name="Freeform 46">
                <a:extLst>
                  <a:ext uri="{FF2B5EF4-FFF2-40B4-BE49-F238E27FC236}">
                    <a16:creationId xmlns:a16="http://schemas.microsoft.com/office/drawing/2014/main" id="{86B9F686-0338-4FA5-9117-7AC750A4FAB7}"/>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95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313" name="Freeform 47">
                <a:extLst>
                  <a:ext uri="{FF2B5EF4-FFF2-40B4-BE49-F238E27FC236}">
                    <a16:creationId xmlns:a16="http://schemas.microsoft.com/office/drawing/2014/main" id="{C8178B88-775F-4F7F-9374-7041557856BB}"/>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952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317" name="Group 316">
            <a:extLst>
              <a:ext uri="{FF2B5EF4-FFF2-40B4-BE49-F238E27FC236}">
                <a16:creationId xmlns:a16="http://schemas.microsoft.com/office/drawing/2014/main" id="{3BDA247C-BD6D-4186-A88B-69340EA4D370}"/>
              </a:ext>
            </a:extLst>
          </p:cNvPr>
          <p:cNvGrpSpPr/>
          <p:nvPr/>
        </p:nvGrpSpPr>
        <p:grpSpPr>
          <a:xfrm>
            <a:off x="227450" y="410216"/>
            <a:ext cx="1371600" cy="1351570"/>
            <a:chOff x="227451" y="142875"/>
            <a:chExt cx="1371600" cy="1351570"/>
          </a:xfrm>
        </p:grpSpPr>
        <p:sp>
          <p:nvSpPr>
            <p:cNvPr id="318" name="Rectangle 317">
              <a:extLst>
                <a:ext uri="{FF2B5EF4-FFF2-40B4-BE49-F238E27FC236}">
                  <a16:creationId xmlns:a16="http://schemas.microsoft.com/office/drawing/2014/main" id="{38943C70-5F75-4B1F-9E4D-37391669497A}"/>
                </a:ext>
              </a:extLst>
            </p:cNvPr>
            <p:cNvSpPr/>
            <p:nvPr/>
          </p:nvSpPr>
          <p:spPr bwMode="auto">
            <a:xfrm flipH="1">
              <a:off x="227451" y="142875"/>
              <a:ext cx="1371600" cy="1351570"/>
            </a:xfrm>
            <a:prstGeom prst="rect">
              <a:avLst/>
            </a:prstGeom>
            <a:solidFill>
              <a:schemeClr val="bg1"/>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333" tIns="143407" rIns="0"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567" b="0" i="0" u="none" strike="noStrike" kern="0" cap="none" spc="-49" normalizeH="0" baseline="0" noProof="0" dirty="0">
                <a:ln>
                  <a:noFill/>
                </a:ln>
                <a:solidFill>
                  <a:srgbClr val="353535"/>
                </a:solidFill>
                <a:effectLst/>
                <a:uLnTx/>
                <a:uFillTx/>
                <a:latin typeface="Segoe UI Semilight"/>
                <a:ea typeface="Segoe UI" panose="020B0502040204020203" pitchFamily="34" charset="0"/>
                <a:cs typeface="Segoe UI" panose="020B0502040204020203" pitchFamily="34" charset="0"/>
              </a:endParaRPr>
            </a:p>
          </p:txBody>
        </p:sp>
        <p:grpSp>
          <p:nvGrpSpPr>
            <p:cNvPr id="319" name="Group 318">
              <a:extLst>
                <a:ext uri="{FF2B5EF4-FFF2-40B4-BE49-F238E27FC236}">
                  <a16:creationId xmlns:a16="http://schemas.microsoft.com/office/drawing/2014/main" id="{ACA278A2-07DB-4680-A636-829B5D5BA534}"/>
                </a:ext>
              </a:extLst>
            </p:cNvPr>
            <p:cNvGrpSpPr/>
            <p:nvPr/>
          </p:nvGrpSpPr>
          <p:grpSpPr>
            <a:xfrm>
              <a:off x="358981" y="1176619"/>
              <a:ext cx="956947" cy="228600"/>
              <a:chOff x="358981" y="1224358"/>
              <a:chExt cx="956947" cy="228600"/>
            </a:xfrm>
          </p:grpSpPr>
          <p:sp>
            <p:nvSpPr>
              <p:cNvPr id="334" name="TextBox 333">
                <a:extLst>
                  <a:ext uri="{FF2B5EF4-FFF2-40B4-BE49-F238E27FC236}">
                    <a16:creationId xmlns:a16="http://schemas.microsoft.com/office/drawing/2014/main" id="{2FB00E98-64C0-4F40-9CC4-D611821DE3B9}"/>
                  </a:ext>
                </a:extLst>
              </p:cNvPr>
              <p:cNvSpPr txBox="1"/>
              <p:nvPr/>
            </p:nvSpPr>
            <p:spPr>
              <a:xfrm>
                <a:off x="585279" y="1261296"/>
                <a:ext cx="730649"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Google ID</a:t>
                </a:r>
              </a:p>
            </p:txBody>
          </p:sp>
          <p:pic>
            <p:nvPicPr>
              <p:cNvPr id="335" name="Picture 334">
                <a:extLst>
                  <a:ext uri="{FF2B5EF4-FFF2-40B4-BE49-F238E27FC236}">
                    <a16:creationId xmlns:a16="http://schemas.microsoft.com/office/drawing/2014/main" id="{5AF0E435-5AC8-48D9-A021-39D4E0FCF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8981" y="1224358"/>
                <a:ext cx="228600" cy="228600"/>
              </a:xfrm>
              <a:prstGeom prst="rect">
                <a:avLst/>
              </a:prstGeom>
            </p:spPr>
          </p:pic>
        </p:grpSp>
        <p:grpSp>
          <p:nvGrpSpPr>
            <p:cNvPr id="320" name="Group 319">
              <a:extLst>
                <a:ext uri="{FF2B5EF4-FFF2-40B4-BE49-F238E27FC236}">
                  <a16:creationId xmlns:a16="http://schemas.microsoft.com/office/drawing/2014/main" id="{1F469B27-67CD-496E-88E0-785DEDF2DFE5}"/>
                </a:ext>
              </a:extLst>
            </p:cNvPr>
            <p:cNvGrpSpPr/>
            <p:nvPr/>
          </p:nvGrpSpPr>
          <p:grpSpPr>
            <a:xfrm>
              <a:off x="377825" y="879767"/>
              <a:ext cx="572619" cy="191060"/>
              <a:chOff x="377825" y="907298"/>
              <a:chExt cx="572619" cy="191060"/>
            </a:xfrm>
          </p:grpSpPr>
          <p:sp>
            <p:nvSpPr>
              <p:cNvPr id="332" name="TextBox 331">
                <a:extLst>
                  <a:ext uri="{FF2B5EF4-FFF2-40B4-BE49-F238E27FC236}">
                    <a16:creationId xmlns:a16="http://schemas.microsoft.com/office/drawing/2014/main" id="{13584CE5-1B74-4688-8537-33B1E05FABCE}"/>
                  </a:ext>
                </a:extLst>
              </p:cNvPr>
              <p:cNvSpPr txBox="1"/>
              <p:nvPr/>
            </p:nvSpPr>
            <p:spPr>
              <a:xfrm>
                <a:off x="585279" y="919729"/>
                <a:ext cx="365165"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MSA</a:t>
                </a:r>
              </a:p>
            </p:txBody>
          </p:sp>
          <p:pic>
            <p:nvPicPr>
              <p:cNvPr id="333" name="Picture 332">
                <a:extLst>
                  <a:ext uri="{FF2B5EF4-FFF2-40B4-BE49-F238E27FC236}">
                    <a16:creationId xmlns:a16="http://schemas.microsoft.com/office/drawing/2014/main" id="{E835B6D4-EBA5-4374-AA95-7239CD144B9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7825" y="907298"/>
                <a:ext cx="190912" cy="191060"/>
              </a:xfrm>
              <a:prstGeom prst="rect">
                <a:avLst/>
              </a:prstGeom>
            </p:spPr>
          </p:pic>
        </p:grpSp>
        <p:grpSp>
          <p:nvGrpSpPr>
            <p:cNvPr id="321" name="Group 320">
              <a:extLst>
                <a:ext uri="{FF2B5EF4-FFF2-40B4-BE49-F238E27FC236}">
                  <a16:creationId xmlns:a16="http://schemas.microsoft.com/office/drawing/2014/main" id="{60B131EB-5A0F-4383-8555-8219BC372748}"/>
                </a:ext>
              </a:extLst>
            </p:cNvPr>
            <p:cNvGrpSpPr/>
            <p:nvPr/>
          </p:nvGrpSpPr>
          <p:grpSpPr>
            <a:xfrm>
              <a:off x="368300" y="251062"/>
              <a:ext cx="907011" cy="209962"/>
              <a:chOff x="368300" y="251062"/>
              <a:chExt cx="907011" cy="209962"/>
            </a:xfrm>
          </p:grpSpPr>
          <p:sp>
            <p:nvSpPr>
              <p:cNvPr id="325" name="TextBox 324">
                <a:extLst>
                  <a:ext uri="{FF2B5EF4-FFF2-40B4-BE49-F238E27FC236}">
                    <a16:creationId xmlns:a16="http://schemas.microsoft.com/office/drawing/2014/main" id="{14FA52A4-9701-49D7-AB62-3801CE98E419}"/>
                  </a:ext>
                </a:extLst>
              </p:cNvPr>
              <p:cNvSpPr txBox="1"/>
              <p:nvPr/>
            </p:nvSpPr>
            <p:spPr>
              <a:xfrm>
                <a:off x="594804" y="270176"/>
                <a:ext cx="68050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Azure AD</a:t>
                </a:r>
              </a:p>
            </p:txBody>
          </p:sp>
          <p:grpSp>
            <p:nvGrpSpPr>
              <p:cNvPr id="326" name="Group 325">
                <a:extLst>
                  <a:ext uri="{FF2B5EF4-FFF2-40B4-BE49-F238E27FC236}">
                    <a16:creationId xmlns:a16="http://schemas.microsoft.com/office/drawing/2014/main" id="{549379F4-2158-4045-985F-6E4E46BF328D}"/>
                  </a:ext>
                </a:extLst>
              </p:cNvPr>
              <p:cNvGrpSpPr/>
              <p:nvPr/>
            </p:nvGrpSpPr>
            <p:grpSpPr>
              <a:xfrm>
                <a:off x="368300" y="251062"/>
                <a:ext cx="209962" cy="209962"/>
                <a:chOff x="372044" y="251062"/>
                <a:chExt cx="209962" cy="209962"/>
              </a:xfrm>
            </p:grpSpPr>
            <p:sp>
              <p:nvSpPr>
                <p:cNvPr id="327" name="Oval 326">
                  <a:extLst>
                    <a:ext uri="{FF2B5EF4-FFF2-40B4-BE49-F238E27FC236}">
                      <a16:creationId xmlns:a16="http://schemas.microsoft.com/office/drawing/2014/main" id="{1F98E8AB-0659-4719-B451-034241CC3737}"/>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328" name="Graphic 382">
                  <a:extLst>
                    <a:ext uri="{FF2B5EF4-FFF2-40B4-BE49-F238E27FC236}">
                      <a16:creationId xmlns:a16="http://schemas.microsoft.com/office/drawing/2014/main" id="{C832EA7C-9B76-4B4D-A4F4-0E1C14908B5E}"/>
                    </a:ext>
                  </a:extLst>
                </p:cNvPr>
                <p:cNvGrpSpPr/>
                <p:nvPr/>
              </p:nvGrpSpPr>
              <p:grpSpPr>
                <a:xfrm>
                  <a:off x="429400" y="277462"/>
                  <a:ext cx="95250" cy="157163"/>
                  <a:chOff x="419019" y="270731"/>
                  <a:chExt cx="95250" cy="157163"/>
                </a:xfrm>
              </p:grpSpPr>
              <p:sp>
                <p:nvSpPr>
                  <p:cNvPr id="329" name="Freeform: Shape 328">
                    <a:extLst>
                      <a:ext uri="{FF2B5EF4-FFF2-40B4-BE49-F238E27FC236}">
                        <a16:creationId xmlns:a16="http://schemas.microsoft.com/office/drawing/2014/main" id="{9F1CA342-4733-4CDF-BED6-CB058DE9E093}"/>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0" name="Freeform: Shape 329">
                    <a:extLst>
                      <a:ext uri="{FF2B5EF4-FFF2-40B4-BE49-F238E27FC236}">
                        <a16:creationId xmlns:a16="http://schemas.microsoft.com/office/drawing/2014/main" id="{1E42B419-0859-4ABE-BC4D-B43EF1861A47}"/>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8F09889C-B74E-4CAD-B4EA-E35A42748338}"/>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grpSp>
        <p:grpSp>
          <p:nvGrpSpPr>
            <p:cNvPr id="322" name="Group 321">
              <a:extLst>
                <a:ext uri="{FF2B5EF4-FFF2-40B4-BE49-F238E27FC236}">
                  <a16:creationId xmlns:a16="http://schemas.microsoft.com/office/drawing/2014/main" id="{C3822F75-D372-4E86-BF59-0ABD45423221}"/>
                </a:ext>
              </a:extLst>
            </p:cNvPr>
            <p:cNvGrpSpPr/>
            <p:nvPr/>
          </p:nvGrpSpPr>
          <p:grpSpPr>
            <a:xfrm>
              <a:off x="384901" y="545850"/>
              <a:ext cx="608375" cy="207161"/>
              <a:chOff x="384901" y="555169"/>
              <a:chExt cx="608375" cy="207161"/>
            </a:xfrm>
          </p:grpSpPr>
          <p:sp>
            <p:nvSpPr>
              <p:cNvPr id="323" name="TextBox 322">
                <a:extLst>
                  <a:ext uri="{FF2B5EF4-FFF2-40B4-BE49-F238E27FC236}">
                    <a16:creationId xmlns:a16="http://schemas.microsoft.com/office/drawing/2014/main" id="{CF565E61-2AB5-47AD-853B-881F5D0A43E4}"/>
                  </a:ext>
                </a:extLst>
              </p:cNvPr>
              <p:cNvSpPr txBox="1"/>
              <p:nvPr/>
            </p:nvSpPr>
            <p:spPr>
              <a:xfrm>
                <a:off x="585279" y="596131"/>
                <a:ext cx="407997" cy="166199"/>
              </a:xfrm>
              <a:prstGeom prst="rect">
                <a:avLst/>
              </a:prstGeom>
            </p:spPr>
            <p:txBody>
              <a:bodyPr wrap="none" lIns="4572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391" rtl="0" eaLnBrk="1" fontAlgn="auto" latinLnBrk="0" hangingPunct="1">
                  <a:lnSpc>
                    <a:spcPct val="9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353535"/>
                    </a:solidFill>
                    <a:effectLst/>
                    <a:uLnTx/>
                    <a:uFillTx/>
                    <a:latin typeface="Segoe UI"/>
                    <a:ea typeface="ＭＳ Ｐゴシック" charset="0"/>
                    <a:cs typeface="+mn-cs"/>
                  </a:rPr>
                  <a:t>ADFS</a:t>
                </a:r>
              </a:p>
            </p:txBody>
          </p:sp>
          <p:pic>
            <p:nvPicPr>
              <p:cNvPr id="324" name="Graphic 323">
                <a:extLst>
                  <a:ext uri="{FF2B5EF4-FFF2-40B4-BE49-F238E27FC236}">
                    <a16:creationId xmlns:a16="http://schemas.microsoft.com/office/drawing/2014/main" id="{AE827B1B-D0DC-454B-8875-68659AA646A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4901" y="555169"/>
                <a:ext cx="203762" cy="203762"/>
              </a:xfrm>
              <a:prstGeom prst="rect">
                <a:avLst/>
              </a:prstGeom>
            </p:spPr>
          </p:pic>
        </p:grpSp>
      </p:grpSp>
      <p:sp>
        <p:nvSpPr>
          <p:cNvPr id="636" name="Arc 635">
            <a:extLst>
              <a:ext uri="{FF2B5EF4-FFF2-40B4-BE49-F238E27FC236}">
                <a16:creationId xmlns:a16="http://schemas.microsoft.com/office/drawing/2014/main" id="{3AC2D1F2-3821-424F-8EED-879471E2608E}"/>
              </a:ext>
            </a:extLst>
          </p:cNvPr>
          <p:cNvSpPr/>
          <p:nvPr/>
        </p:nvSpPr>
        <p:spPr>
          <a:xfrm>
            <a:off x="4918292" y="2647183"/>
            <a:ext cx="2084278" cy="2084278"/>
          </a:xfrm>
          <a:prstGeom prst="arc">
            <a:avLst>
              <a:gd name="adj1" fmla="val 2249539"/>
              <a:gd name="adj2" fmla="val 5840073"/>
            </a:avLst>
          </a:prstGeom>
          <a:noFill/>
          <a:ln w="9525" cap="flat" cmpd="sng" algn="ctr">
            <a:solidFill>
              <a:srgbClr val="0078D7"/>
            </a:solidFill>
            <a:prstDash val="solid"/>
            <a:headEnd type="triangle" w="med" len="med"/>
            <a:tailEnd type="non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7" name="Arc 636">
            <a:extLst>
              <a:ext uri="{FF2B5EF4-FFF2-40B4-BE49-F238E27FC236}">
                <a16:creationId xmlns:a16="http://schemas.microsoft.com/office/drawing/2014/main" id="{480ED318-0C42-4090-A050-B09149444C16}"/>
              </a:ext>
            </a:extLst>
          </p:cNvPr>
          <p:cNvSpPr/>
          <p:nvPr/>
        </p:nvSpPr>
        <p:spPr>
          <a:xfrm rot="20984159">
            <a:off x="4935905" y="2536385"/>
            <a:ext cx="2144281" cy="2084278"/>
          </a:xfrm>
          <a:prstGeom prst="arc">
            <a:avLst>
              <a:gd name="adj1" fmla="val 17443363"/>
              <a:gd name="adj2" fmla="val 20404202"/>
            </a:avLst>
          </a:prstGeom>
          <a:noFill/>
          <a:ln w="9525" cap="flat" cmpd="sng" algn="ctr">
            <a:solidFill>
              <a:srgbClr val="0078D7"/>
            </a:solidFill>
            <a:prstDash val="solid"/>
            <a:headEnd type="non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638" name="Rectangle 637">
            <a:extLst>
              <a:ext uri="{FF2B5EF4-FFF2-40B4-BE49-F238E27FC236}">
                <a16:creationId xmlns:a16="http://schemas.microsoft.com/office/drawing/2014/main" id="{D069F7C8-FF52-4759-B394-7C33576AC47A}"/>
              </a:ext>
            </a:extLst>
          </p:cNvPr>
          <p:cNvSpPr/>
          <p:nvPr/>
        </p:nvSpPr>
        <p:spPr>
          <a:xfrm>
            <a:off x="8673623" y="3462957"/>
            <a:ext cx="76655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Require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MFA</a:t>
            </a:r>
          </a:p>
        </p:txBody>
      </p:sp>
      <p:grpSp>
        <p:nvGrpSpPr>
          <p:cNvPr id="639" name="Controls: MFA">
            <a:extLst>
              <a:ext uri="{FF2B5EF4-FFF2-40B4-BE49-F238E27FC236}">
                <a16:creationId xmlns:a16="http://schemas.microsoft.com/office/drawing/2014/main" id="{7FE5716E-39C6-4473-9E4B-503F6C090A66}"/>
              </a:ext>
            </a:extLst>
          </p:cNvPr>
          <p:cNvGrpSpPr/>
          <p:nvPr/>
        </p:nvGrpSpPr>
        <p:grpSpPr>
          <a:xfrm>
            <a:off x="7932108" y="3323871"/>
            <a:ext cx="743042" cy="743042"/>
            <a:chOff x="6689925" y="2070504"/>
            <a:chExt cx="896425" cy="896425"/>
          </a:xfrm>
        </p:grpSpPr>
        <p:grpSp>
          <p:nvGrpSpPr>
            <p:cNvPr id="640" name="Group 639">
              <a:extLst>
                <a:ext uri="{FF2B5EF4-FFF2-40B4-BE49-F238E27FC236}">
                  <a16:creationId xmlns:a16="http://schemas.microsoft.com/office/drawing/2014/main" id="{632910F9-4D76-4ABC-8FEA-05BEE1649DF0}"/>
                </a:ext>
              </a:extLst>
            </p:cNvPr>
            <p:cNvGrpSpPr/>
            <p:nvPr/>
          </p:nvGrpSpPr>
          <p:grpSpPr>
            <a:xfrm>
              <a:off x="6689925" y="2070504"/>
              <a:ext cx="896425" cy="896425"/>
              <a:chOff x="8603515" y="2504434"/>
              <a:chExt cx="1600200" cy="1600200"/>
            </a:xfrm>
          </p:grpSpPr>
          <p:sp>
            <p:nvSpPr>
              <p:cNvPr id="642" name="Oval 641">
                <a:extLst>
                  <a:ext uri="{FF2B5EF4-FFF2-40B4-BE49-F238E27FC236}">
                    <a16:creationId xmlns:a16="http://schemas.microsoft.com/office/drawing/2014/main" id="{75C2726B-02DD-4A79-8E62-CF418A697BFA}"/>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3" name="Circle: Hollow 642">
                <a:extLst>
                  <a:ext uri="{FF2B5EF4-FFF2-40B4-BE49-F238E27FC236}">
                    <a16:creationId xmlns:a16="http://schemas.microsoft.com/office/drawing/2014/main" id="{ECF33212-DD7F-4A50-9E78-20418D72896C}"/>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1" name="Picture 640">
              <a:extLst>
                <a:ext uri="{FF2B5EF4-FFF2-40B4-BE49-F238E27FC236}">
                  <a16:creationId xmlns:a16="http://schemas.microsoft.com/office/drawing/2014/main" id="{6B248CDA-32FF-4BE8-BDB9-4417E7FCC7D2}"/>
                </a:ext>
              </a:extLst>
            </p:cNvPr>
            <p:cNvPicPr>
              <a:picLocks noChangeAspect="1"/>
            </p:cNvPicPr>
            <p:nvPr/>
          </p:nvPicPr>
          <p:blipFill>
            <a:blip r:embed="rId11" cstate="print">
              <a:biLevel thresh="25000"/>
              <a:extLst>
                <a:ext uri="{28A0092B-C50C-407E-A947-70E740481C1C}">
                  <a14:useLocalDpi xmlns:a14="http://schemas.microsoft.com/office/drawing/2010/main"/>
                </a:ext>
              </a:extLst>
            </a:blip>
            <a:stretch>
              <a:fillRect/>
            </a:stretch>
          </p:blipFill>
          <p:spPr>
            <a:xfrm>
              <a:off x="6884430" y="2240837"/>
              <a:ext cx="549135" cy="549135"/>
            </a:xfrm>
            <a:prstGeom prst="rect">
              <a:avLst/>
            </a:prstGeom>
          </p:spPr>
        </p:pic>
      </p:grpSp>
      <p:sp>
        <p:nvSpPr>
          <p:cNvPr id="644" name="Rectangle 643">
            <a:extLst>
              <a:ext uri="{FF2B5EF4-FFF2-40B4-BE49-F238E27FC236}">
                <a16:creationId xmlns:a16="http://schemas.microsoft.com/office/drawing/2014/main" id="{F293DE1C-8E61-4C33-9F63-F0302D3F6B1D}"/>
              </a:ext>
            </a:extLst>
          </p:cNvPr>
          <p:cNvSpPr/>
          <p:nvPr/>
        </p:nvSpPr>
        <p:spPr>
          <a:xfrm>
            <a:off x="8103700" y="1908084"/>
            <a:ext cx="1080745"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Allow/block</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access</a:t>
            </a:r>
          </a:p>
        </p:txBody>
      </p:sp>
      <p:sp>
        <p:nvSpPr>
          <p:cNvPr id="650" name="Rectangle 649">
            <a:extLst>
              <a:ext uri="{FF2B5EF4-FFF2-40B4-BE49-F238E27FC236}">
                <a16:creationId xmlns:a16="http://schemas.microsoft.com/office/drawing/2014/main" id="{FD480643-B577-457A-B0DE-F4E800EB7717}"/>
              </a:ext>
            </a:extLst>
          </p:cNvPr>
          <p:cNvSpPr/>
          <p:nvPr/>
        </p:nvSpPr>
        <p:spPr>
          <a:xfrm>
            <a:off x="8103700" y="5017830"/>
            <a:ext cx="1279517"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Block legacy</a:t>
            </a:r>
            <a:b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authentication</a:t>
            </a:r>
          </a:p>
        </p:txBody>
      </p:sp>
      <p:grpSp>
        <p:nvGrpSpPr>
          <p:cNvPr id="651" name="Controls: Deny">
            <a:extLst>
              <a:ext uri="{FF2B5EF4-FFF2-40B4-BE49-F238E27FC236}">
                <a16:creationId xmlns:a16="http://schemas.microsoft.com/office/drawing/2014/main" id="{04BB764B-313B-4A1E-9BB3-E9C8CFE07238}"/>
              </a:ext>
            </a:extLst>
          </p:cNvPr>
          <p:cNvGrpSpPr/>
          <p:nvPr/>
        </p:nvGrpSpPr>
        <p:grpSpPr>
          <a:xfrm>
            <a:off x="7342147" y="4878744"/>
            <a:ext cx="743042" cy="743042"/>
            <a:chOff x="6689925" y="3891070"/>
            <a:chExt cx="896425" cy="896425"/>
          </a:xfrm>
        </p:grpSpPr>
        <p:grpSp>
          <p:nvGrpSpPr>
            <p:cNvPr id="652" name="Group 651">
              <a:extLst>
                <a:ext uri="{FF2B5EF4-FFF2-40B4-BE49-F238E27FC236}">
                  <a16:creationId xmlns:a16="http://schemas.microsoft.com/office/drawing/2014/main" id="{BF240E78-B1B4-4220-9B92-0DC352912402}"/>
                </a:ext>
              </a:extLst>
            </p:cNvPr>
            <p:cNvGrpSpPr/>
            <p:nvPr/>
          </p:nvGrpSpPr>
          <p:grpSpPr>
            <a:xfrm>
              <a:off x="6689925" y="3891070"/>
              <a:ext cx="896425" cy="896425"/>
              <a:chOff x="8603515" y="2504434"/>
              <a:chExt cx="1600200" cy="1600200"/>
            </a:xfrm>
          </p:grpSpPr>
          <p:sp>
            <p:nvSpPr>
              <p:cNvPr id="654" name="Oval 653">
                <a:extLst>
                  <a:ext uri="{FF2B5EF4-FFF2-40B4-BE49-F238E27FC236}">
                    <a16:creationId xmlns:a16="http://schemas.microsoft.com/office/drawing/2014/main" id="{3D6C8B72-2C0F-4400-B6A0-DADE144F0256}"/>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5" name="Circle: Hollow 654">
                <a:extLst>
                  <a:ext uri="{FF2B5EF4-FFF2-40B4-BE49-F238E27FC236}">
                    <a16:creationId xmlns:a16="http://schemas.microsoft.com/office/drawing/2014/main" id="{AAF1378B-7D92-458E-9367-7CC69E38C3D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3" name="Freeform: Shape 652">
              <a:extLst>
                <a:ext uri="{FF2B5EF4-FFF2-40B4-BE49-F238E27FC236}">
                  <a16:creationId xmlns:a16="http://schemas.microsoft.com/office/drawing/2014/main" id="{77273688-CD3D-4880-8A04-A88FE9CA5081}"/>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56" name="Rectangle 655">
            <a:extLst>
              <a:ext uri="{FF2B5EF4-FFF2-40B4-BE49-F238E27FC236}">
                <a16:creationId xmlns:a16="http://schemas.microsoft.com/office/drawing/2014/main" id="{1516C389-A68A-4F7B-A579-6452749299B1}"/>
              </a:ext>
            </a:extLst>
          </p:cNvPr>
          <p:cNvSpPr/>
          <p:nvPr/>
        </p:nvSpPr>
        <p:spPr>
          <a:xfrm>
            <a:off x="8537977" y="4194148"/>
            <a:ext cx="902811" cy="651140"/>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Force</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password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reset</a:t>
            </a:r>
          </a:p>
        </p:txBody>
      </p:sp>
      <p:grpSp>
        <p:nvGrpSpPr>
          <p:cNvPr id="657" name="Controls: Force password reset">
            <a:extLst>
              <a:ext uri="{FF2B5EF4-FFF2-40B4-BE49-F238E27FC236}">
                <a16:creationId xmlns:a16="http://schemas.microsoft.com/office/drawing/2014/main" id="{8F78928C-1B3D-4F52-8B67-B38E3CB871DB}"/>
              </a:ext>
            </a:extLst>
          </p:cNvPr>
          <p:cNvGrpSpPr/>
          <p:nvPr/>
        </p:nvGrpSpPr>
        <p:grpSpPr>
          <a:xfrm>
            <a:off x="7789539" y="4148197"/>
            <a:ext cx="743042" cy="743042"/>
            <a:chOff x="6887735" y="2980787"/>
            <a:chExt cx="896425" cy="896425"/>
          </a:xfrm>
        </p:grpSpPr>
        <p:grpSp>
          <p:nvGrpSpPr>
            <p:cNvPr id="658" name="Group 657">
              <a:extLst>
                <a:ext uri="{FF2B5EF4-FFF2-40B4-BE49-F238E27FC236}">
                  <a16:creationId xmlns:a16="http://schemas.microsoft.com/office/drawing/2014/main" id="{6CC20ECE-FC6A-4000-9CC3-98F5E884A0E4}"/>
                </a:ext>
              </a:extLst>
            </p:cNvPr>
            <p:cNvGrpSpPr/>
            <p:nvPr/>
          </p:nvGrpSpPr>
          <p:grpSpPr>
            <a:xfrm>
              <a:off x="6887735" y="2980787"/>
              <a:ext cx="896425" cy="896425"/>
              <a:chOff x="8603515" y="2504434"/>
              <a:chExt cx="1600200" cy="1600200"/>
            </a:xfrm>
          </p:grpSpPr>
          <p:sp>
            <p:nvSpPr>
              <p:cNvPr id="665" name="Oval 664">
                <a:extLst>
                  <a:ext uri="{FF2B5EF4-FFF2-40B4-BE49-F238E27FC236}">
                    <a16:creationId xmlns:a16="http://schemas.microsoft.com/office/drawing/2014/main" id="{639A80F3-A903-4D2A-AFE6-459731F75D71}"/>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6" name="Circle: Hollow 665">
                <a:extLst>
                  <a:ext uri="{FF2B5EF4-FFF2-40B4-BE49-F238E27FC236}">
                    <a16:creationId xmlns:a16="http://schemas.microsoft.com/office/drawing/2014/main" id="{DC3F68A7-1C06-4F43-8E82-66813D0D97F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9" name="Group 658">
              <a:extLst>
                <a:ext uri="{FF2B5EF4-FFF2-40B4-BE49-F238E27FC236}">
                  <a16:creationId xmlns:a16="http://schemas.microsoft.com/office/drawing/2014/main" id="{75BF4793-E76C-4D8E-8773-2030B4CD6DC2}"/>
                </a:ext>
              </a:extLst>
            </p:cNvPr>
            <p:cNvGrpSpPr/>
            <p:nvPr/>
          </p:nvGrpSpPr>
          <p:grpSpPr>
            <a:xfrm>
              <a:off x="6965525" y="3299914"/>
              <a:ext cx="704934" cy="268928"/>
              <a:chOff x="9292873" y="3800013"/>
              <a:chExt cx="719069" cy="274320"/>
            </a:xfrm>
          </p:grpSpPr>
          <p:grpSp>
            <p:nvGrpSpPr>
              <p:cNvPr id="660" name="Group 659">
                <a:extLst>
                  <a:ext uri="{FF2B5EF4-FFF2-40B4-BE49-F238E27FC236}">
                    <a16:creationId xmlns:a16="http://schemas.microsoft.com/office/drawing/2014/main" id="{3D56DCB4-E490-4016-AE08-C1462B4E3E57}"/>
                  </a:ext>
                </a:extLst>
              </p:cNvPr>
              <p:cNvGrpSpPr>
                <a:grpSpLocks noChangeAspect="1"/>
              </p:cNvGrpSpPr>
              <p:nvPr/>
            </p:nvGrpSpPr>
            <p:grpSpPr>
              <a:xfrm>
                <a:off x="9492252" y="3822873"/>
                <a:ext cx="519690" cy="228600"/>
                <a:chOff x="8169311" y="5982085"/>
                <a:chExt cx="1251679" cy="550587"/>
              </a:xfrm>
            </p:grpSpPr>
            <p:sp>
              <p:nvSpPr>
                <p:cNvPr id="663" name="Rectangle 662">
                  <a:extLst>
                    <a:ext uri="{FF2B5EF4-FFF2-40B4-BE49-F238E27FC236}">
                      <a16:creationId xmlns:a16="http://schemas.microsoft.com/office/drawing/2014/main" id="{4313CEBB-246E-47FF-A7EC-70E96E06F472}"/>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712" marR="0" lvl="0" indent="0" algn="l" defTabSz="895923" rtl="0" eaLnBrk="1" fontAlgn="base" latinLnBrk="0" hangingPunct="1">
                    <a:lnSpc>
                      <a:spcPct val="90000"/>
                    </a:lnSpc>
                    <a:spcBef>
                      <a:spcPts val="0"/>
                    </a:spcBef>
                    <a:spcAft>
                      <a:spcPct val="0"/>
                    </a:spcAft>
                    <a:buClrTx/>
                    <a:buSzTx/>
                    <a:buFontTx/>
                    <a:buNone/>
                    <a:tabLst/>
                    <a:defRPr/>
                  </a:pPr>
                  <a:endParaRPr kumimoji="0" lang="en-US" sz="1009" b="0" i="0" u="none" strike="noStrike" kern="0" cap="none" spc="0" normalizeH="0" baseline="0" noProof="0" dirty="0">
                    <a:ln>
                      <a:noFill/>
                    </a:ln>
                    <a:solidFill>
                      <a:srgbClr val="FFFFFF"/>
                    </a:solidFill>
                    <a:effectLst/>
                    <a:uLnTx/>
                    <a:uFillTx/>
                    <a:latin typeface="Segoe UI"/>
                    <a:ea typeface="+mn-ea"/>
                    <a:cs typeface="+mn-cs"/>
                  </a:endParaRPr>
                </a:p>
              </p:txBody>
            </p:sp>
            <p:sp>
              <p:nvSpPr>
                <p:cNvPr id="664" name="Rectangle 663">
                  <a:extLst>
                    <a:ext uri="{FF2B5EF4-FFF2-40B4-BE49-F238E27FC236}">
                      <a16:creationId xmlns:a16="http://schemas.microsoft.com/office/drawing/2014/main" id="{ED1E2085-CE3C-49CC-B704-77D21CC561D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923" rtl="0" eaLnBrk="1" fontAlgn="base" latinLnBrk="0" hangingPunct="1">
                    <a:lnSpc>
                      <a:spcPct val="90000"/>
                    </a:lnSpc>
                    <a:spcBef>
                      <a:spcPts val="0"/>
                    </a:spcBef>
                    <a:spcAft>
                      <a:spcPct val="0"/>
                    </a:spcAft>
                    <a:buClrTx/>
                    <a:buSzTx/>
                    <a:buFontTx/>
                    <a:buNone/>
                    <a:tabLst/>
                    <a:defRPr/>
                  </a:pPr>
                  <a:r>
                    <a:rPr kumimoji="0" lang="en-US" sz="1153" b="0" i="0" u="none" strike="noStrike" kern="0" cap="none" spc="0" normalizeH="0" baseline="0" noProof="0" dirty="0">
                      <a:ln>
                        <a:noFill/>
                      </a:ln>
                      <a:solidFill>
                        <a:srgbClr val="FFFFFF"/>
                      </a:solidFill>
                      <a:effectLst/>
                      <a:uLnTx/>
                      <a:uFillTx/>
                      <a:latin typeface="Segoe UI"/>
                      <a:ea typeface="+mn-ea"/>
                      <a:cs typeface="+mn-cs"/>
                    </a:rPr>
                    <a:t>  ******</a:t>
                  </a:r>
                </a:p>
              </p:txBody>
            </p:sp>
          </p:grpSp>
          <p:sp>
            <p:nvSpPr>
              <p:cNvPr id="661" name="Oval 660">
                <a:extLst>
                  <a:ext uri="{FF2B5EF4-FFF2-40B4-BE49-F238E27FC236}">
                    <a16:creationId xmlns:a16="http://schemas.microsoft.com/office/drawing/2014/main" id="{C9AE5003-8AC2-46D4-9BEA-C394F1A3A0AC}"/>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A8CA07B1-C4CC-433B-9908-48EAC6635348}"/>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67" name="Rectangle 666">
            <a:extLst>
              <a:ext uri="{FF2B5EF4-FFF2-40B4-BE49-F238E27FC236}">
                <a16:creationId xmlns:a16="http://schemas.microsoft.com/office/drawing/2014/main" id="{4B0A8F7E-C230-4398-983F-655F6B917C4C}"/>
              </a:ext>
            </a:extLst>
          </p:cNvPr>
          <p:cNvSpPr/>
          <p:nvPr/>
        </p:nvSpPr>
        <p:spPr>
          <a:xfrm>
            <a:off x="8545919" y="2638631"/>
            <a:ext cx="747320" cy="464871"/>
          </a:xfrm>
          <a:prstGeom prst="rect">
            <a:avLst/>
          </a:prstGeom>
        </p:spPr>
        <p:txBody>
          <a:bodyPr wrap="none">
            <a:spAutoFit/>
          </a:body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Limited</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solidFill>
                  <a:srgbClr val="353535"/>
                </a:solidFill>
                <a:effectLst/>
                <a:uLnTx/>
                <a:uFillTx/>
                <a:latin typeface="Segoe UI"/>
                <a:ea typeface="ＭＳ Ｐゴシック" charset="0"/>
                <a:cs typeface="+mn-cs"/>
              </a:rPr>
              <a:t>access</a:t>
            </a:r>
          </a:p>
        </p:txBody>
      </p:sp>
      <p:grpSp>
        <p:nvGrpSpPr>
          <p:cNvPr id="668" name="Controls: Limit access">
            <a:extLst>
              <a:ext uri="{FF2B5EF4-FFF2-40B4-BE49-F238E27FC236}">
                <a16:creationId xmlns:a16="http://schemas.microsoft.com/office/drawing/2014/main" id="{C24BF8A2-497C-4727-B988-AE284F8E1D32}"/>
              </a:ext>
            </a:extLst>
          </p:cNvPr>
          <p:cNvGrpSpPr/>
          <p:nvPr/>
        </p:nvGrpSpPr>
        <p:grpSpPr>
          <a:xfrm>
            <a:off x="7789539" y="2499545"/>
            <a:ext cx="743042" cy="743042"/>
            <a:chOff x="6184395" y="4693508"/>
            <a:chExt cx="896425" cy="896425"/>
          </a:xfrm>
        </p:grpSpPr>
        <p:grpSp>
          <p:nvGrpSpPr>
            <p:cNvPr id="669" name="Group 668">
              <a:extLst>
                <a:ext uri="{FF2B5EF4-FFF2-40B4-BE49-F238E27FC236}">
                  <a16:creationId xmlns:a16="http://schemas.microsoft.com/office/drawing/2014/main" id="{1DC52636-39C1-46E8-8010-0B9076100D31}"/>
                </a:ext>
              </a:extLst>
            </p:cNvPr>
            <p:cNvGrpSpPr/>
            <p:nvPr/>
          </p:nvGrpSpPr>
          <p:grpSpPr>
            <a:xfrm>
              <a:off x="6184395" y="4693508"/>
              <a:ext cx="896425" cy="896425"/>
              <a:chOff x="8603515" y="2504434"/>
              <a:chExt cx="1600200" cy="1600200"/>
            </a:xfrm>
          </p:grpSpPr>
          <p:sp>
            <p:nvSpPr>
              <p:cNvPr id="674" name="Oval 673">
                <a:extLst>
                  <a:ext uri="{FF2B5EF4-FFF2-40B4-BE49-F238E27FC236}">
                    <a16:creationId xmlns:a16="http://schemas.microsoft.com/office/drawing/2014/main" id="{8550A167-4C05-432C-9011-27D07CB79F6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5" name="Circle: Hollow 674">
                <a:extLst>
                  <a:ext uri="{FF2B5EF4-FFF2-40B4-BE49-F238E27FC236}">
                    <a16:creationId xmlns:a16="http://schemas.microsoft.com/office/drawing/2014/main" id="{5BC0B06C-5519-454D-849E-218E7F1DD80E}"/>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80FE78C6-2D0C-46CD-83CF-65C629713E6E}"/>
                </a:ext>
              </a:extLst>
            </p:cNvPr>
            <p:cNvGrpSpPr/>
            <p:nvPr/>
          </p:nvGrpSpPr>
          <p:grpSpPr>
            <a:xfrm>
              <a:off x="6421307" y="4884326"/>
              <a:ext cx="448213" cy="472342"/>
              <a:chOff x="4098925" y="2751141"/>
              <a:chExt cx="1798639" cy="1895477"/>
            </a:xfrm>
            <a:solidFill>
              <a:srgbClr val="505050"/>
            </a:solidFill>
          </p:grpSpPr>
          <p:sp>
            <p:nvSpPr>
              <p:cNvPr id="671" name="Freeform 1">
                <a:extLst>
                  <a:ext uri="{FF2B5EF4-FFF2-40B4-BE49-F238E27FC236}">
                    <a16:creationId xmlns:a16="http://schemas.microsoft.com/office/drawing/2014/main" id="{AC94E5CC-A5CA-4CEA-A104-206ACA855A86}"/>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2" name="Freeform 2">
                <a:extLst>
                  <a:ext uri="{FF2B5EF4-FFF2-40B4-BE49-F238E27FC236}">
                    <a16:creationId xmlns:a16="http://schemas.microsoft.com/office/drawing/2014/main" id="{C90E10C6-D666-41D9-BAD4-C20B9ED5041E}"/>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673" name="Freeform 3">
                <a:extLst>
                  <a:ext uri="{FF2B5EF4-FFF2-40B4-BE49-F238E27FC236}">
                    <a16:creationId xmlns:a16="http://schemas.microsoft.com/office/drawing/2014/main" id="{B7C34250-28CC-4B4D-88B2-847F795267E5}"/>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sp>
        <p:nvSpPr>
          <p:cNvPr id="676" name="Rectangle 675">
            <a:extLst>
              <a:ext uri="{FF2B5EF4-FFF2-40B4-BE49-F238E27FC236}">
                <a16:creationId xmlns:a16="http://schemas.microsoft.com/office/drawing/2014/main" id="{B7FE198C-9619-415B-B4DC-F04DCCEB4091}"/>
              </a:ext>
            </a:extLst>
          </p:cNvPr>
          <p:cNvSpPr/>
          <p:nvPr/>
        </p:nvSpPr>
        <p:spPr>
          <a:xfrm>
            <a:off x="7251828" y="872523"/>
            <a:ext cx="1210112"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Controls</a:t>
            </a:r>
          </a:p>
        </p:txBody>
      </p:sp>
      <p:sp>
        <p:nvSpPr>
          <p:cNvPr id="694" name="Rectangle 693">
            <a:extLst>
              <a:ext uri="{FF2B5EF4-FFF2-40B4-BE49-F238E27FC236}">
                <a16:creationId xmlns:a16="http://schemas.microsoft.com/office/drawing/2014/main" id="{1C72ED93-8014-44FD-AB09-4FA9F3801214}"/>
              </a:ext>
            </a:extLst>
          </p:cNvPr>
          <p:cNvSpPr/>
          <p:nvPr/>
        </p:nvSpPr>
        <p:spPr bwMode="auto">
          <a:xfrm>
            <a:off x="2365004" y="3447628"/>
            <a:ext cx="1788541" cy="48930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26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5" name="Condition: Location">
            <a:extLst>
              <a:ext uri="{FF2B5EF4-FFF2-40B4-BE49-F238E27FC236}">
                <a16:creationId xmlns:a16="http://schemas.microsoft.com/office/drawing/2014/main" id="{72E3E5C7-95CD-44DB-9469-09B4DEB6F2A5}"/>
              </a:ext>
            </a:extLst>
          </p:cNvPr>
          <p:cNvGrpSpPr/>
          <p:nvPr/>
        </p:nvGrpSpPr>
        <p:grpSpPr>
          <a:xfrm>
            <a:off x="3246386" y="3850273"/>
            <a:ext cx="755566" cy="755568"/>
            <a:chOff x="-1490654" y="4458718"/>
            <a:chExt cx="896425" cy="896425"/>
          </a:xfrm>
        </p:grpSpPr>
        <p:sp>
          <p:nvSpPr>
            <p:cNvPr id="696" name="Oval 695">
              <a:extLst>
                <a:ext uri="{FF2B5EF4-FFF2-40B4-BE49-F238E27FC236}">
                  <a16:creationId xmlns:a16="http://schemas.microsoft.com/office/drawing/2014/main" id="{3978D833-CF95-4B9B-8778-30A9DE4497D2}"/>
                </a:ext>
              </a:extLst>
            </p:cNvPr>
            <p:cNvSpPr/>
            <p:nvPr/>
          </p:nvSpPr>
          <p:spPr bwMode="auto">
            <a:xfrm>
              <a:off x="-1490654" y="4458718"/>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97" name="Freeform 145">
              <a:extLst>
                <a:ext uri="{FF2B5EF4-FFF2-40B4-BE49-F238E27FC236}">
                  <a16:creationId xmlns:a16="http://schemas.microsoft.com/office/drawing/2014/main" id="{BD65BD0E-86C3-4F5F-9BB3-4B2DBA37A2FA}"/>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rgbClr val="0078D7"/>
            </a:solidFill>
            <a:ln w="0">
              <a:solidFill>
                <a:srgbClr val="E6E6E6"/>
              </a:solidFill>
              <a:miter lim="800000"/>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a:ea typeface="+mn-ea"/>
                <a:cs typeface="+mn-cs"/>
              </a:endParaRPr>
            </a:p>
          </p:txBody>
        </p:sp>
      </p:grpSp>
      <p:grpSp>
        <p:nvGrpSpPr>
          <p:cNvPr id="698" name="Condition: Apps">
            <a:extLst>
              <a:ext uri="{FF2B5EF4-FFF2-40B4-BE49-F238E27FC236}">
                <a16:creationId xmlns:a16="http://schemas.microsoft.com/office/drawing/2014/main" id="{CA3C3E0A-66EF-4947-BDE6-A8E03C842466}"/>
              </a:ext>
            </a:extLst>
          </p:cNvPr>
          <p:cNvGrpSpPr>
            <a:grpSpLocks noChangeAspect="1"/>
          </p:cNvGrpSpPr>
          <p:nvPr/>
        </p:nvGrpSpPr>
        <p:grpSpPr>
          <a:xfrm>
            <a:off x="3631361" y="4712075"/>
            <a:ext cx="755566" cy="755568"/>
            <a:chOff x="10968827" y="1678521"/>
            <a:chExt cx="758952" cy="758953"/>
          </a:xfrm>
        </p:grpSpPr>
        <p:sp>
          <p:nvSpPr>
            <p:cNvPr id="699" name="Oval 698">
              <a:extLst>
                <a:ext uri="{FF2B5EF4-FFF2-40B4-BE49-F238E27FC236}">
                  <a16:creationId xmlns:a16="http://schemas.microsoft.com/office/drawing/2014/main" id="{E2860B2D-861C-43BE-8850-B9E64AEC7F3B}"/>
                </a:ext>
              </a:extLst>
            </p:cNvPr>
            <p:cNvSpPr/>
            <p:nvPr/>
          </p:nvSpPr>
          <p:spPr bwMode="auto">
            <a:xfrm>
              <a:off x="10968827" y="1678521"/>
              <a:ext cx="758952" cy="7589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0" name="Group 699">
              <a:extLst>
                <a:ext uri="{FF2B5EF4-FFF2-40B4-BE49-F238E27FC236}">
                  <a16:creationId xmlns:a16="http://schemas.microsoft.com/office/drawing/2014/main" id="{8D2BCCFD-792F-43F3-ACA8-977D2A414157}"/>
                </a:ext>
              </a:extLst>
            </p:cNvPr>
            <p:cNvGrpSpPr/>
            <p:nvPr/>
          </p:nvGrpSpPr>
          <p:grpSpPr>
            <a:xfrm>
              <a:off x="11150726" y="1863657"/>
              <a:ext cx="405343" cy="399538"/>
              <a:chOff x="9168011" y="5170684"/>
              <a:chExt cx="665163" cy="655637"/>
            </a:xfrm>
          </p:grpSpPr>
          <p:sp>
            <p:nvSpPr>
              <p:cNvPr id="701" name="Freeform 44">
                <a:extLst>
                  <a:ext uri="{FF2B5EF4-FFF2-40B4-BE49-F238E27FC236}">
                    <a16:creationId xmlns:a16="http://schemas.microsoft.com/office/drawing/2014/main" id="{2D1A5594-716B-4DD8-8A58-1D286E42B913}"/>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0078D7"/>
              </a:solid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2" name="Freeform 45">
                <a:extLst>
                  <a:ext uri="{FF2B5EF4-FFF2-40B4-BE49-F238E27FC236}">
                    <a16:creationId xmlns:a16="http://schemas.microsoft.com/office/drawing/2014/main" id="{4EC15234-E4CC-44EA-ACCC-C99379A50657}"/>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3" name="Freeform 46">
                <a:extLst>
                  <a:ext uri="{FF2B5EF4-FFF2-40B4-BE49-F238E27FC236}">
                    <a16:creationId xmlns:a16="http://schemas.microsoft.com/office/drawing/2014/main" id="{098CE9AE-31C7-442B-BBE9-4E3EDE1CEB5A}"/>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704" name="Freeform 47">
                <a:extLst>
                  <a:ext uri="{FF2B5EF4-FFF2-40B4-BE49-F238E27FC236}">
                    <a16:creationId xmlns:a16="http://schemas.microsoft.com/office/drawing/2014/main" id="{FF0C57A2-E797-44F6-96D7-246672C40852}"/>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grpSp>
        <p:nvGrpSpPr>
          <p:cNvPr id="705" name="Condition: Devices">
            <a:extLst>
              <a:ext uri="{FF2B5EF4-FFF2-40B4-BE49-F238E27FC236}">
                <a16:creationId xmlns:a16="http://schemas.microsoft.com/office/drawing/2014/main" id="{60CD49F3-6937-438B-B911-6900C4A30AEB}"/>
              </a:ext>
            </a:extLst>
          </p:cNvPr>
          <p:cNvGrpSpPr>
            <a:grpSpLocks noChangeAspect="1"/>
          </p:cNvGrpSpPr>
          <p:nvPr/>
        </p:nvGrpSpPr>
        <p:grpSpPr>
          <a:xfrm>
            <a:off x="3246386" y="2753603"/>
            <a:ext cx="755566" cy="755568"/>
            <a:chOff x="8997947" y="1475843"/>
            <a:chExt cx="1187753" cy="1187753"/>
          </a:xfrm>
        </p:grpSpPr>
        <p:sp>
          <p:nvSpPr>
            <p:cNvPr id="706" name="Oval 705">
              <a:extLst>
                <a:ext uri="{FF2B5EF4-FFF2-40B4-BE49-F238E27FC236}">
                  <a16:creationId xmlns:a16="http://schemas.microsoft.com/office/drawing/2014/main" id="{12D0AF33-9033-47DC-A2EC-C615902DB7EE}"/>
                </a:ext>
              </a:extLst>
            </p:cNvPr>
            <p:cNvSpPr/>
            <p:nvPr/>
          </p:nvSpPr>
          <p:spPr bwMode="auto">
            <a:xfrm>
              <a:off x="8997947" y="1475843"/>
              <a:ext cx="1187753" cy="1187753"/>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07" name="Group 706">
              <a:extLst>
                <a:ext uri="{FF2B5EF4-FFF2-40B4-BE49-F238E27FC236}">
                  <a16:creationId xmlns:a16="http://schemas.microsoft.com/office/drawing/2014/main" id="{78C2145A-245D-4FE2-A4DC-0CF37644D61B}"/>
                </a:ext>
              </a:extLst>
            </p:cNvPr>
            <p:cNvGrpSpPr/>
            <p:nvPr/>
          </p:nvGrpSpPr>
          <p:grpSpPr>
            <a:xfrm>
              <a:off x="9290152" y="1848014"/>
              <a:ext cx="576390" cy="488371"/>
              <a:chOff x="4947743" y="5339803"/>
              <a:chExt cx="825499" cy="706436"/>
            </a:xfrm>
          </p:grpSpPr>
          <p:sp>
            <p:nvSpPr>
              <p:cNvPr id="708" name="Freeform 5">
                <a:extLst>
                  <a:ext uri="{FF2B5EF4-FFF2-40B4-BE49-F238E27FC236}">
                    <a16:creationId xmlns:a16="http://schemas.microsoft.com/office/drawing/2014/main" id="{283C78A6-7175-4FE6-A801-15D8C331DF0A}"/>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09" name="Freeform 6">
                <a:extLst>
                  <a:ext uri="{FF2B5EF4-FFF2-40B4-BE49-F238E27FC236}">
                    <a16:creationId xmlns:a16="http://schemas.microsoft.com/office/drawing/2014/main" id="{EE2625BE-8812-44E8-A369-D33F6B16528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0" name="Freeform 7">
                <a:extLst>
                  <a:ext uri="{FF2B5EF4-FFF2-40B4-BE49-F238E27FC236}">
                    <a16:creationId xmlns:a16="http://schemas.microsoft.com/office/drawing/2014/main" id="{393E16E2-EF94-429F-9183-30D8A370D507}"/>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1" name="Freeform 8">
                <a:extLst>
                  <a:ext uri="{FF2B5EF4-FFF2-40B4-BE49-F238E27FC236}">
                    <a16:creationId xmlns:a16="http://schemas.microsoft.com/office/drawing/2014/main" id="{3E68E268-5B04-4122-895B-A703D2E56EC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2" name="Line 9">
                <a:extLst>
                  <a:ext uri="{FF2B5EF4-FFF2-40B4-BE49-F238E27FC236}">
                    <a16:creationId xmlns:a16="http://schemas.microsoft.com/office/drawing/2014/main" id="{B57C8CC7-1013-4C75-B692-C5C4E1C8CDA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sp>
            <p:nvSpPr>
              <p:cNvPr id="713" name="Line 10">
                <a:extLst>
                  <a:ext uri="{FF2B5EF4-FFF2-40B4-BE49-F238E27FC236}">
                    <a16:creationId xmlns:a16="http://schemas.microsoft.com/office/drawing/2014/main" id="{598F1822-8F14-44A7-8740-827B40E0E736}"/>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14" name="Condition: Users">
            <a:extLst>
              <a:ext uri="{FF2B5EF4-FFF2-40B4-BE49-F238E27FC236}">
                <a16:creationId xmlns:a16="http://schemas.microsoft.com/office/drawing/2014/main" id="{791090D1-E8DA-4C13-9D84-AF2CEFBB3D7B}"/>
              </a:ext>
            </a:extLst>
          </p:cNvPr>
          <p:cNvGrpSpPr/>
          <p:nvPr/>
        </p:nvGrpSpPr>
        <p:grpSpPr>
          <a:xfrm>
            <a:off x="3631361" y="1906997"/>
            <a:ext cx="755566" cy="755568"/>
            <a:chOff x="2389913" y="1545064"/>
            <a:chExt cx="896425" cy="896425"/>
          </a:xfrm>
        </p:grpSpPr>
        <p:sp>
          <p:nvSpPr>
            <p:cNvPr id="715" name="Oval 714">
              <a:extLst>
                <a:ext uri="{FF2B5EF4-FFF2-40B4-BE49-F238E27FC236}">
                  <a16:creationId xmlns:a16="http://schemas.microsoft.com/office/drawing/2014/main" id="{016A28FB-6E3A-4205-8F8F-5293165D61AF}"/>
                </a:ext>
              </a:extLst>
            </p:cNvPr>
            <p:cNvSpPr/>
            <p:nvPr/>
          </p:nvSpPr>
          <p:spPr bwMode="auto">
            <a:xfrm>
              <a:off x="2389913" y="1545064"/>
              <a:ext cx="896425" cy="896425"/>
            </a:xfrm>
            <a:prstGeom prst="ellipse">
              <a:avLst/>
            </a:prstGeom>
            <a:solidFill>
              <a:schemeClr val="bg1"/>
            </a:solidFill>
            <a:ln w="9525" cap="flat" cmpd="sng" algn="ctr">
              <a:solidFill>
                <a:schemeClr val="accent1"/>
              </a:solidFill>
              <a:prstDash val="solid"/>
              <a:headEnd type="none"/>
              <a:tailEnd type="none"/>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51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6" name="Group 715">
              <a:extLst>
                <a:ext uri="{FF2B5EF4-FFF2-40B4-BE49-F238E27FC236}">
                  <a16:creationId xmlns:a16="http://schemas.microsoft.com/office/drawing/2014/main" id="{741937B3-6631-4733-8052-EB9F753A559A}"/>
                </a:ext>
              </a:extLst>
            </p:cNvPr>
            <p:cNvGrpSpPr/>
            <p:nvPr/>
          </p:nvGrpSpPr>
          <p:grpSpPr>
            <a:xfrm>
              <a:off x="2677696" y="1796615"/>
              <a:ext cx="320858" cy="381540"/>
              <a:chOff x="6701391" y="5898584"/>
              <a:chExt cx="414034" cy="492343"/>
            </a:xfrm>
          </p:grpSpPr>
          <p:sp>
            <p:nvSpPr>
              <p:cNvPr id="717" name="Freeform 9">
                <a:extLst>
                  <a:ext uri="{FF2B5EF4-FFF2-40B4-BE49-F238E27FC236}">
                    <a16:creationId xmlns:a16="http://schemas.microsoft.com/office/drawing/2014/main" id="{4D2D0EFF-3BDC-403D-8107-211AA765612B}"/>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18" name="Oval 717">
                <a:extLst>
                  <a:ext uri="{FF2B5EF4-FFF2-40B4-BE49-F238E27FC236}">
                    <a16:creationId xmlns:a16="http://schemas.microsoft.com/office/drawing/2014/main" id="{343A3894-A6D2-4923-907A-803391E85C30}"/>
                  </a:ext>
                </a:extLst>
              </p:cNvPr>
              <p:cNvSpPr>
                <a:spLocks noChangeArrowheads="1"/>
              </p:cNvSpPr>
              <p:nvPr/>
            </p:nvSpPr>
            <p:spPr bwMode="auto">
              <a:xfrm>
                <a:off x="6761604" y="5898584"/>
                <a:ext cx="293586" cy="290227"/>
              </a:xfrm>
              <a:prstGeom prst="ellipse">
                <a:avLst/>
              </a:prstGeom>
              <a:noFill/>
              <a:ln w="12700" cap="flat">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sp>
        <p:nvSpPr>
          <p:cNvPr id="719" name="Oval 718">
            <a:extLst>
              <a:ext uri="{FF2B5EF4-FFF2-40B4-BE49-F238E27FC236}">
                <a16:creationId xmlns:a16="http://schemas.microsoft.com/office/drawing/2014/main" id="{31A54844-3FE7-40C7-BEB9-B3DD7BBBB736}"/>
              </a:ext>
            </a:extLst>
          </p:cNvPr>
          <p:cNvSpPr/>
          <p:nvPr/>
        </p:nvSpPr>
        <p:spPr bwMode="auto">
          <a:xfrm>
            <a:off x="4044837" y="1768998"/>
            <a:ext cx="3853007" cy="3852788"/>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0" name="Policy Result">
            <a:extLst>
              <a:ext uri="{FF2B5EF4-FFF2-40B4-BE49-F238E27FC236}">
                <a16:creationId xmlns:a16="http://schemas.microsoft.com/office/drawing/2014/main" id="{AD3242C4-63CF-4927-8BCC-99B74DF93EE6}"/>
              </a:ext>
            </a:extLst>
          </p:cNvPr>
          <p:cNvGrpSpPr/>
          <p:nvPr/>
        </p:nvGrpSpPr>
        <p:grpSpPr>
          <a:xfrm>
            <a:off x="6143663" y="4324216"/>
            <a:ext cx="529426" cy="530067"/>
            <a:chOff x="4912910" y="3539396"/>
            <a:chExt cx="640080" cy="640853"/>
          </a:xfrm>
        </p:grpSpPr>
        <p:sp>
          <p:nvSpPr>
            <p:cNvPr id="721" name="Oval 720">
              <a:extLst>
                <a:ext uri="{FF2B5EF4-FFF2-40B4-BE49-F238E27FC236}">
                  <a16:creationId xmlns:a16="http://schemas.microsoft.com/office/drawing/2014/main" id="{41966E5C-87AE-4408-A073-C220F1827DA8}"/>
                </a:ext>
              </a:extLst>
            </p:cNvPr>
            <p:cNvSpPr/>
            <p:nvPr/>
          </p:nvSpPr>
          <p:spPr bwMode="auto">
            <a:xfrm>
              <a:off x="4912910" y="3539782"/>
              <a:ext cx="640080" cy="640080"/>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22" name="Group 155">
              <a:extLst>
                <a:ext uri="{FF2B5EF4-FFF2-40B4-BE49-F238E27FC236}">
                  <a16:creationId xmlns:a16="http://schemas.microsoft.com/office/drawing/2014/main" id="{12B11D71-1DAA-40C4-B5DF-932720DEC73F}"/>
                </a:ext>
              </a:extLst>
            </p:cNvPr>
            <p:cNvGrpSpPr>
              <a:grpSpLocks noChangeAspect="1"/>
            </p:cNvGrpSpPr>
            <p:nvPr/>
          </p:nvGrpSpPr>
          <p:grpSpPr bwMode="auto">
            <a:xfrm>
              <a:off x="4912910" y="3539396"/>
              <a:ext cx="640080" cy="640853"/>
              <a:chOff x="5006" y="757"/>
              <a:chExt cx="828" cy="829"/>
            </a:xfrm>
            <a:solidFill>
              <a:srgbClr val="0078D7"/>
            </a:solidFill>
          </p:grpSpPr>
          <p:sp>
            <p:nvSpPr>
              <p:cNvPr id="723" name="Freeform 156">
                <a:extLst>
                  <a:ext uri="{FF2B5EF4-FFF2-40B4-BE49-F238E27FC236}">
                    <a16:creationId xmlns:a16="http://schemas.microsoft.com/office/drawing/2014/main" id="{1A52E478-819B-4BE9-A610-AD153779A8B6}"/>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rgbClr val="0078D7"/>
                </a:solid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4" name="Freeform 157">
                <a:extLst>
                  <a:ext uri="{FF2B5EF4-FFF2-40B4-BE49-F238E27FC236}">
                    <a16:creationId xmlns:a16="http://schemas.microsoft.com/office/drawing/2014/main" id="{C00938C3-C904-47C6-A081-15F5B7AF993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5" name="Freeform 158">
                <a:extLst>
                  <a:ext uri="{FF2B5EF4-FFF2-40B4-BE49-F238E27FC236}">
                    <a16:creationId xmlns:a16="http://schemas.microsoft.com/office/drawing/2014/main" id="{6B952AD9-63B0-43A8-AE72-0399ABEA8999}"/>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6" name="Freeform 159">
                <a:extLst>
                  <a:ext uri="{FF2B5EF4-FFF2-40B4-BE49-F238E27FC236}">
                    <a16:creationId xmlns:a16="http://schemas.microsoft.com/office/drawing/2014/main" id="{F8AE9C84-A3DF-4665-B146-BA7D62BCD364}"/>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7" name="Freeform 160">
                <a:extLst>
                  <a:ext uri="{FF2B5EF4-FFF2-40B4-BE49-F238E27FC236}">
                    <a16:creationId xmlns:a16="http://schemas.microsoft.com/office/drawing/2014/main" id="{32EC1CCB-F6F4-4CA5-ABAC-52CEF03BEE7C}"/>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8" name="Freeform 161">
                <a:extLst>
                  <a:ext uri="{FF2B5EF4-FFF2-40B4-BE49-F238E27FC236}">
                    <a16:creationId xmlns:a16="http://schemas.microsoft.com/office/drawing/2014/main" id="{72F654BF-ED77-4740-989F-6405140FE488}"/>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29" name="Freeform 162">
                <a:extLst>
                  <a:ext uri="{FF2B5EF4-FFF2-40B4-BE49-F238E27FC236}">
                    <a16:creationId xmlns:a16="http://schemas.microsoft.com/office/drawing/2014/main" id="{E37AF26E-D2F9-4438-876E-1595175B37C5}"/>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0" name="Freeform 163">
                <a:extLst>
                  <a:ext uri="{FF2B5EF4-FFF2-40B4-BE49-F238E27FC236}">
                    <a16:creationId xmlns:a16="http://schemas.microsoft.com/office/drawing/2014/main" id="{F438849D-C08F-4D0C-9689-00D4E83279F3}"/>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31" name="Freeform 164">
                <a:extLst>
                  <a:ext uri="{FF2B5EF4-FFF2-40B4-BE49-F238E27FC236}">
                    <a16:creationId xmlns:a16="http://schemas.microsoft.com/office/drawing/2014/main" id="{F07AC845-7D97-43FA-9901-CA3C39B0DE01}"/>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732" name="Isosceles Triangle 731">
            <a:extLst>
              <a:ext uri="{FF2B5EF4-FFF2-40B4-BE49-F238E27FC236}">
                <a16:creationId xmlns:a16="http://schemas.microsoft.com/office/drawing/2014/main" id="{DB5A2F86-F4A7-4DB4-80B5-867C5CEBD70E}"/>
              </a:ext>
            </a:extLst>
          </p:cNvPr>
          <p:cNvSpPr/>
          <p:nvPr/>
        </p:nvSpPr>
        <p:spPr bwMode="auto">
          <a:xfrm flipV="1">
            <a:off x="4918291" y="1024728"/>
            <a:ext cx="1862468" cy="1275876"/>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sp>
        <p:nvSpPr>
          <p:cNvPr id="733" name="TextBox 732">
            <a:extLst>
              <a:ext uri="{FF2B5EF4-FFF2-40B4-BE49-F238E27FC236}">
                <a16:creationId xmlns:a16="http://schemas.microsoft.com/office/drawing/2014/main" id="{E93903EE-DC59-4414-8EAE-34602A5517A1}"/>
              </a:ext>
            </a:extLst>
          </p:cNvPr>
          <p:cNvSpPr txBox="1"/>
          <p:nvPr/>
        </p:nvSpPr>
        <p:spPr>
          <a:xfrm>
            <a:off x="2021543" y="1708372"/>
            <a:ext cx="1704441"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Employee &amp; Partner</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Users and Roles</a:t>
            </a:r>
          </a:p>
        </p:txBody>
      </p:sp>
      <p:sp>
        <p:nvSpPr>
          <p:cNvPr id="734" name="TextBox 733">
            <a:extLst>
              <a:ext uri="{FF2B5EF4-FFF2-40B4-BE49-F238E27FC236}">
                <a16:creationId xmlns:a16="http://schemas.microsoft.com/office/drawing/2014/main" id="{DD688D07-AC60-4772-946A-0910FE4DB776}"/>
              </a:ext>
            </a:extLst>
          </p:cNvPr>
          <p:cNvSpPr txBox="1"/>
          <p:nvPr/>
        </p:nvSpPr>
        <p:spPr>
          <a:xfrm>
            <a:off x="1746108" y="2545750"/>
            <a:ext cx="1595309"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Trusted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Compliant Devices</a:t>
            </a:r>
          </a:p>
        </p:txBody>
      </p:sp>
      <p:sp>
        <p:nvSpPr>
          <p:cNvPr id="735" name="TextBox 734">
            <a:extLst>
              <a:ext uri="{FF2B5EF4-FFF2-40B4-BE49-F238E27FC236}">
                <a16:creationId xmlns:a16="http://schemas.microsoft.com/office/drawing/2014/main" id="{72458D68-99C2-4AD9-B801-B71C36715F1B}"/>
              </a:ext>
            </a:extLst>
          </p:cNvPr>
          <p:cNvSpPr txBox="1"/>
          <p:nvPr/>
        </p:nvSpPr>
        <p:spPr>
          <a:xfrm>
            <a:off x="1939319" y="4340712"/>
            <a:ext cx="1379032"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Physical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Virtual Location</a:t>
            </a:r>
          </a:p>
        </p:txBody>
      </p:sp>
      <p:sp>
        <p:nvSpPr>
          <p:cNvPr id="736" name="TextBox 735">
            <a:extLst>
              <a:ext uri="{FF2B5EF4-FFF2-40B4-BE49-F238E27FC236}">
                <a16:creationId xmlns:a16="http://schemas.microsoft.com/office/drawing/2014/main" id="{197C5D9D-2E49-4906-A427-03C1DB7B810C}"/>
              </a:ext>
            </a:extLst>
          </p:cNvPr>
          <p:cNvSpPr txBox="1"/>
          <p:nvPr/>
        </p:nvSpPr>
        <p:spPr>
          <a:xfrm>
            <a:off x="2406372" y="5131026"/>
            <a:ext cx="1215396" cy="46487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560" rtl="0" eaLnBrk="1" fontAlgn="auto" latinLnBrk="0" hangingPunct="1">
              <a:lnSpc>
                <a:spcPct val="90000"/>
              </a:lnSpc>
              <a:spcBef>
                <a:spcPts val="0"/>
              </a:spcBef>
              <a:spcAft>
                <a:spcPts val="0"/>
              </a:spcAft>
              <a:buClrTx/>
              <a:buSzTx/>
              <a:buFontTx/>
              <a:buNone/>
              <a:tabLst/>
              <a:defRPr/>
            </a:pP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Client apps &amp;</a:t>
            </a:r>
            <a:b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345" b="0" i="0" u="none" strike="noStrike" kern="100" cap="none" spc="0" normalizeH="0" baseline="0" noProof="0" dirty="0">
                <a:ln>
                  <a:noFill/>
                </a:ln>
                <a:solidFill>
                  <a:srgbClr val="353535"/>
                </a:solidFill>
                <a:effectLst/>
                <a:uLnTx/>
                <a:uFillTx/>
                <a:latin typeface="Segoe UI"/>
                <a:ea typeface="ＭＳ Ｐゴシック" charset="0"/>
                <a:cs typeface="+mn-cs"/>
              </a:rPr>
              <a:t>Auth Method</a:t>
            </a:r>
          </a:p>
        </p:txBody>
      </p:sp>
      <p:grpSp>
        <p:nvGrpSpPr>
          <p:cNvPr id="737" name="User">
            <a:extLst>
              <a:ext uri="{FF2B5EF4-FFF2-40B4-BE49-F238E27FC236}">
                <a16:creationId xmlns:a16="http://schemas.microsoft.com/office/drawing/2014/main" id="{D5A42E8B-6A2F-4025-9378-E617D6075FAB}"/>
              </a:ext>
            </a:extLst>
          </p:cNvPr>
          <p:cNvGrpSpPr/>
          <p:nvPr/>
        </p:nvGrpSpPr>
        <p:grpSpPr>
          <a:xfrm>
            <a:off x="1924699" y="3199139"/>
            <a:ext cx="986281" cy="986281"/>
            <a:chOff x="458079" y="2826567"/>
            <a:chExt cx="1006058" cy="1006058"/>
          </a:xfrm>
        </p:grpSpPr>
        <p:sp>
          <p:nvSpPr>
            <p:cNvPr id="738" name="Oval 737">
              <a:extLst>
                <a:ext uri="{FF2B5EF4-FFF2-40B4-BE49-F238E27FC236}">
                  <a16:creationId xmlns:a16="http://schemas.microsoft.com/office/drawing/2014/main" id="{A2B5592C-11EF-4447-B230-7E00959967D8}"/>
                </a:ext>
              </a:extLst>
            </p:cNvPr>
            <p:cNvSpPr/>
            <p:nvPr/>
          </p:nvSpPr>
          <p:spPr bwMode="auto">
            <a:xfrm>
              <a:off x="458079" y="2826567"/>
              <a:ext cx="1006058" cy="100605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39" name="Group 738">
              <a:extLst>
                <a:ext uri="{FF2B5EF4-FFF2-40B4-BE49-F238E27FC236}">
                  <a16:creationId xmlns:a16="http://schemas.microsoft.com/office/drawing/2014/main" id="{C88E5334-812A-48CB-A79A-6602866C7276}"/>
                </a:ext>
              </a:extLst>
            </p:cNvPr>
            <p:cNvGrpSpPr/>
            <p:nvPr/>
          </p:nvGrpSpPr>
          <p:grpSpPr>
            <a:xfrm>
              <a:off x="619199" y="3053561"/>
              <a:ext cx="683818" cy="552071"/>
              <a:chOff x="1124660" y="2438555"/>
              <a:chExt cx="1323363" cy="1068399"/>
            </a:xfrm>
          </p:grpSpPr>
          <p:sp>
            <p:nvSpPr>
              <p:cNvPr id="740" name="Freeform 5">
                <a:extLst>
                  <a:ext uri="{FF2B5EF4-FFF2-40B4-BE49-F238E27FC236}">
                    <a16:creationId xmlns:a16="http://schemas.microsoft.com/office/drawing/2014/main" id="{028B96B1-F307-4D2A-864B-6894C68557D9}"/>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741" name="Group 740">
                <a:extLst>
                  <a:ext uri="{FF2B5EF4-FFF2-40B4-BE49-F238E27FC236}">
                    <a16:creationId xmlns:a16="http://schemas.microsoft.com/office/drawing/2014/main" id="{324AF7DF-D41F-492F-A2DC-2D3FC8EAC39F}"/>
                  </a:ext>
                </a:extLst>
              </p:cNvPr>
              <p:cNvGrpSpPr/>
              <p:nvPr/>
            </p:nvGrpSpPr>
            <p:grpSpPr>
              <a:xfrm>
                <a:off x="1124660" y="2438555"/>
                <a:ext cx="593820" cy="706058"/>
                <a:chOff x="6447047" y="5804307"/>
                <a:chExt cx="414034" cy="492291"/>
              </a:xfrm>
            </p:grpSpPr>
            <p:sp>
              <p:nvSpPr>
                <p:cNvPr id="742" name="Freeform 9">
                  <a:extLst>
                    <a:ext uri="{FF2B5EF4-FFF2-40B4-BE49-F238E27FC236}">
                      <a16:creationId xmlns:a16="http://schemas.microsoft.com/office/drawing/2014/main" id="{4C59FC99-C638-4C98-934F-1CD6EF9EEC27}"/>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sp>
              <p:nvSpPr>
                <p:cNvPr id="743" name="Oval 742">
                  <a:extLst>
                    <a:ext uri="{FF2B5EF4-FFF2-40B4-BE49-F238E27FC236}">
                      <a16:creationId xmlns:a16="http://schemas.microsoft.com/office/drawing/2014/main" id="{6DE80144-E0A9-4DC5-9C29-99F4EC88B450}"/>
                    </a:ext>
                  </a:extLst>
                </p:cNvPr>
                <p:cNvSpPr>
                  <a:spLocks noChangeArrowheads="1"/>
                </p:cNvSpPr>
                <p:nvPr/>
              </p:nvSpPr>
              <p:spPr bwMode="auto">
                <a:xfrm>
                  <a:off x="6507270" y="5804307"/>
                  <a:ext cx="293587" cy="290228"/>
                </a:xfrm>
                <a:prstGeom prst="ellipse">
                  <a:avLst/>
                </a:prstGeom>
                <a:no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a:ea typeface="+mn-ea"/>
                    <a:cs typeface="+mn-cs"/>
                  </a:endParaRPr>
                </a:p>
              </p:txBody>
            </p:sp>
          </p:grpSp>
        </p:grpSp>
      </p:grpSp>
      <p:sp>
        <p:nvSpPr>
          <p:cNvPr id="745" name="Conditions">
            <a:extLst>
              <a:ext uri="{FF2B5EF4-FFF2-40B4-BE49-F238E27FC236}">
                <a16:creationId xmlns:a16="http://schemas.microsoft.com/office/drawing/2014/main" id="{267E88CB-D249-4635-A796-9AFD742814D9}"/>
              </a:ext>
            </a:extLst>
          </p:cNvPr>
          <p:cNvSpPr/>
          <p:nvPr/>
        </p:nvSpPr>
        <p:spPr>
          <a:xfrm>
            <a:off x="3299806" y="872523"/>
            <a:ext cx="1505489" cy="409970"/>
          </a:xfrm>
          <a:prstGeom prst="rect">
            <a:avLst/>
          </a:prstGeom>
        </p:spPr>
        <p:txBody>
          <a:bodyPr wrap="none">
            <a:spAutoFit/>
          </a:body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2307" b="0" i="0" u="none" strike="noStrike" kern="0" cap="none" spc="-68" normalizeH="0" baseline="0" noProof="0" dirty="0">
                <a:ln>
                  <a:noFill/>
                </a:ln>
                <a:solidFill>
                  <a:srgbClr val="353535"/>
                </a:solidFill>
                <a:effectLst/>
                <a:uLnTx/>
                <a:uFillTx/>
                <a:latin typeface="Segoe UI"/>
                <a:ea typeface="ＭＳ Ｐゴシック" charset="0"/>
                <a:cs typeface="Segoe UI Semibold" panose="020B0702040204020203" pitchFamily="34" charset="0"/>
              </a:rPr>
              <a:t>Conditions</a:t>
            </a:r>
          </a:p>
        </p:txBody>
      </p:sp>
      <p:grpSp>
        <p:nvGrpSpPr>
          <p:cNvPr id="746" name="Group 745">
            <a:extLst>
              <a:ext uri="{FF2B5EF4-FFF2-40B4-BE49-F238E27FC236}">
                <a16:creationId xmlns:a16="http://schemas.microsoft.com/office/drawing/2014/main" id="{0CDCBF53-3035-4775-A5C8-1DC6E6EE403D}"/>
              </a:ext>
            </a:extLst>
          </p:cNvPr>
          <p:cNvGrpSpPr/>
          <p:nvPr/>
        </p:nvGrpSpPr>
        <p:grpSpPr>
          <a:xfrm>
            <a:off x="4044838" y="1768998"/>
            <a:ext cx="3857902" cy="3852788"/>
            <a:chOff x="2873757" y="1463979"/>
            <a:chExt cx="3935261" cy="3930044"/>
          </a:xfrm>
        </p:grpSpPr>
        <p:sp>
          <p:nvSpPr>
            <p:cNvPr id="747" name="Freeform: Shape 746">
              <a:extLst>
                <a:ext uri="{FF2B5EF4-FFF2-40B4-BE49-F238E27FC236}">
                  <a16:creationId xmlns:a16="http://schemas.microsoft.com/office/drawing/2014/main" id="{39BA4B1E-034C-472A-B6AB-CFA5DCAC5644}"/>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8" name="Oval 747">
              <a:extLst>
                <a:ext uri="{FF2B5EF4-FFF2-40B4-BE49-F238E27FC236}">
                  <a16:creationId xmlns:a16="http://schemas.microsoft.com/office/drawing/2014/main" id="{6610EC9A-B797-40EE-BB27-8F3C49E87A03}"/>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9" name="Oval 748">
              <a:extLst>
                <a:ext uri="{FF2B5EF4-FFF2-40B4-BE49-F238E27FC236}">
                  <a16:creationId xmlns:a16="http://schemas.microsoft.com/office/drawing/2014/main" id="{BAD46A83-FC7F-4128-BF7C-0DE5F9C46E87}"/>
                </a:ext>
              </a:extLst>
            </p:cNvPr>
            <p:cNvSpPr/>
            <p:nvPr/>
          </p:nvSpPr>
          <p:spPr bwMode="auto">
            <a:xfrm>
              <a:off x="5312236"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50" name="Group 749">
              <a:extLst>
                <a:ext uri="{FF2B5EF4-FFF2-40B4-BE49-F238E27FC236}">
                  <a16:creationId xmlns:a16="http://schemas.microsoft.com/office/drawing/2014/main" id="{9F5ADC23-22FD-43FC-9B80-989082730359}"/>
                </a:ext>
              </a:extLst>
            </p:cNvPr>
            <p:cNvGrpSpPr/>
            <p:nvPr/>
          </p:nvGrpSpPr>
          <p:grpSpPr>
            <a:xfrm rot="7443536">
              <a:off x="3418347" y="3378043"/>
              <a:ext cx="1407673" cy="1932398"/>
              <a:chOff x="5553745" y="2621551"/>
              <a:chExt cx="1407673" cy="1932398"/>
            </a:xfrm>
          </p:grpSpPr>
          <p:sp>
            <p:nvSpPr>
              <p:cNvPr id="754" name="Freeform: Shape 753">
                <a:extLst>
                  <a:ext uri="{FF2B5EF4-FFF2-40B4-BE49-F238E27FC236}">
                    <a16:creationId xmlns:a16="http://schemas.microsoft.com/office/drawing/2014/main" id="{2A6F5800-68BF-4D30-A006-6898027A9DC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5" name="Oval 754">
                <a:extLst>
                  <a:ext uri="{FF2B5EF4-FFF2-40B4-BE49-F238E27FC236}">
                    <a16:creationId xmlns:a16="http://schemas.microsoft.com/office/drawing/2014/main" id="{9CE1B58E-D021-46E9-B5D7-1901676A88A3}"/>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751" name="Group 750">
              <a:extLst>
                <a:ext uri="{FF2B5EF4-FFF2-40B4-BE49-F238E27FC236}">
                  <a16:creationId xmlns:a16="http://schemas.microsoft.com/office/drawing/2014/main" id="{D1FC3C2C-D613-4FB5-8CD2-666B51C749FA}"/>
                </a:ext>
              </a:extLst>
            </p:cNvPr>
            <p:cNvGrpSpPr/>
            <p:nvPr/>
          </p:nvGrpSpPr>
          <p:grpSpPr>
            <a:xfrm rot="14861745">
              <a:off x="3691207" y="1366766"/>
              <a:ext cx="1407673" cy="1932398"/>
              <a:chOff x="5553745" y="2621551"/>
              <a:chExt cx="1407673" cy="1932398"/>
            </a:xfrm>
          </p:grpSpPr>
          <p:sp>
            <p:nvSpPr>
              <p:cNvPr id="752" name="Freeform: Shape 751">
                <a:extLst>
                  <a:ext uri="{FF2B5EF4-FFF2-40B4-BE49-F238E27FC236}">
                    <a16:creationId xmlns:a16="http://schemas.microsoft.com/office/drawing/2014/main" id="{1A5AFBEF-2935-4CC4-87A0-4DD96E0DE394}"/>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3" name="Oval 752">
                <a:extLst>
                  <a:ext uri="{FF2B5EF4-FFF2-40B4-BE49-F238E27FC236}">
                    <a16:creationId xmlns:a16="http://schemas.microsoft.com/office/drawing/2014/main" id="{6D353466-7761-4CBA-A705-9D87BBA88EAF}"/>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756" name="Math stuff">
            <a:extLst>
              <a:ext uri="{FF2B5EF4-FFF2-40B4-BE49-F238E27FC236}">
                <a16:creationId xmlns:a16="http://schemas.microsoft.com/office/drawing/2014/main" id="{D90E10CF-12FE-4A5F-BD55-14CBE158C98E}"/>
              </a:ext>
            </a:extLst>
          </p:cNvPr>
          <p:cNvGrpSpPr/>
          <p:nvPr/>
        </p:nvGrpSpPr>
        <p:grpSpPr>
          <a:xfrm>
            <a:off x="5044377" y="2126682"/>
            <a:ext cx="1019918" cy="1033363"/>
            <a:chOff x="4304659" y="1589541"/>
            <a:chExt cx="1073894" cy="1088052"/>
          </a:xfrm>
        </p:grpSpPr>
        <p:pic>
          <p:nvPicPr>
            <p:cNvPr id="757" name="Picture 756" descr="A picture containing water, rain, nature&#10;&#10;Description generated with high confidence">
              <a:extLst>
                <a:ext uri="{FF2B5EF4-FFF2-40B4-BE49-F238E27FC236}">
                  <a16:creationId xmlns:a16="http://schemas.microsoft.com/office/drawing/2014/main" id="{D3087575-1E70-4BE4-AEDA-5061D9C92274}"/>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24394" y="1709531"/>
              <a:ext cx="811362" cy="827347"/>
            </a:xfrm>
            <a:prstGeom prst="roundRect">
              <a:avLst>
                <a:gd name="adj" fmla="val 9137"/>
              </a:avLst>
            </a:prstGeom>
            <a:ln w="9525">
              <a:solidFill>
                <a:srgbClr val="353535"/>
              </a:solidFill>
            </a:ln>
          </p:spPr>
        </p:pic>
        <p:sp>
          <p:nvSpPr>
            <p:cNvPr id="758" name="chip">
              <a:extLst>
                <a:ext uri="{FF2B5EF4-FFF2-40B4-BE49-F238E27FC236}">
                  <a16:creationId xmlns:a16="http://schemas.microsoft.com/office/drawing/2014/main" id="{B9110493-75CA-4522-9A04-7FA524490725}"/>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TextBox 758">
              <a:extLst>
                <a:ext uri="{FF2B5EF4-FFF2-40B4-BE49-F238E27FC236}">
                  <a16:creationId xmlns:a16="http://schemas.microsoft.com/office/drawing/2014/main" id="{5CDBD7F5-B872-48A1-998F-332FFEB7777C}"/>
                </a:ext>
              </a:extLst>
            </p:cNvPr>
            <p:cNvSpPr txBox="1"/>
            <p:nvPr/>
          </p:nvSpPr>
          <p:spPr>
            <a:xfrm>
              <a:off x="4437444" y="1911492"/>
              <a:ext cx="788318" cy="41156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560" rtl="0" eaLnBrk="1" fontAlgn="auto" latinLnBrk="0" hangingPunct="1">
                <a:lnSpc>
                  <a:spcPct val="90000"/>
                </a:lnSpc>
                <a:spcBef>
                  <a:spcPts val="0"/>
                </a:spcBef>
                <a:spcAft>
                  <a:spcPts val="0"/>
                </a:spcAft>
                <a:buClrTx/>
                <a:buSzTx/>
                <a:buFontTx/>
                <a:buNone/>
                <a:tabLst/>
                <a:defRPr/>
              </a:pP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Machine</a:t>
              </a:r>
              <a:b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br>
              <a:r>
                <a:rPr kumimoji="0" lang="en-US" sz="1078" b="0" i="0" u="none" strike="noStrike" kern="100" cap="none" spc="0" normalizeH="0" baseline="0" noProof="0" dirty="0">
                  <a:ln>
                    <a:noFill/>
                  </a:ln>
                  <a:solidFill>
                    <a:srgbClr val="FFFFFF"/>
                  </a:solidFill>
                  <a:effectLst/>
                  <a:uLnTx/>
                  <a:uFillTx/>
                  <a:latin typeface="Segoe UI Semibold"/>
                  <a:ea typeface="ＭＳ Ｐゴシック" charset="0"/>
                  <a:cs typeface="+mn-cs"/>
                </a:rPr>
                <a:t>learning</a:t>
              </a:r>
            </a:p>
          </p:txBody>
        </p:sp>
      </p:grpSp>
      <p:grpSp>
        <p:nvGrpSpPr>
          <p:cNvPr id="760" name="Group 759">
            <a:extLst>
              <a:ext uri="{FF2B5EF4-FFF2-40B4-BE49-F238E27FC236}">
                <a16:creationId xmlns:a16="http://schemas.microsoft.com/office/drawing/2014/main" id="{4BA6DD12-767E-4A8E-9EBB-5E94006DE576}"/>
              </a:ext>
            </a:extLst>
          </p:cNvPr>
          <p:cNvGrpSpPr/>
          <p:nvPr/>
        </p:nvGrpSpPr>
        <p:grpSpPr>
          <a:xfrm>
            <a:off x="4878939" y="4228056"/>
            <a:ext cx="822512" cy="864840"/>
            <a:chOff x="3725362" y="3896538"/>
            <a:chExt cx="839005" cy="882182"/>
          </a:xfrm>
        </p:grpSpPr>
        <p:grpSp>
          <p:nvGrpSpPr>
            <p:cNvPr id="761" name="Group 760">
              <a:extLst>
                <a:ext uri="{FF2B5EF4-FFF2-40B4-BE49-F238E27FC236}">
                  <a16:creationId xmlns:a16="http://schemas.microsoft.com/office/drawing/2014/main" id="{DD49815A-095B-4A9A-A985-4EC75BF1D34F}"/>
                </a:ext>
              </a:extLst>
            </p:cNvPr>
            <p:cNvGrpSpPr/>
            <p:nvPr/>
          </p:nvGrpSpPr>
          <p:grpSpPr>
            <a:xfrm>
              <a:off x="3725362" y="3896538"/>
              <a:ext cx="790940" cy="602507"/>
              <a:chOff x="4314657" y="4074265"/>
              <a:chExt cx="1059471" cy="807063"/>
            </a:xfrm>
            <a:solidFill>
              <a:srgbClr val="FFFFFF"/>
            </a:solidFill>
          </p:grpSpPr>
          <p:grpSp>
            <p:nvGrpSpPr>
              <p:cNvPr id="763" name="Group 762">
                <a:extLst>
                  <a:ext uri="{FF2B5EF4-FFF2-40B4-BE49-F238E27FC236}">
                    <a16:creationId xmlns:a16="http://schemas.microsoft.com/office/drawing/2014/main" id="{D3206099-D3E7-49FD-88E7-CA1DE043CA44}"/>
                  </a:ext>
                </a:extLst>
              </p:cNvPr>
              <p:cNvGrpSpPr/>
              <p:nvPr/>
            </p:nvGrpSpPr>
            <p:grpSpPr>
              <a:xfrm>
                <a:off x="4816142" y="4074265"/>
                <a:ext cx="557986" cy="539640"/>
                <a:chOff x="9763287" y="5133362"/>
                <a:chExt cx="590975" cy="571545"/>
              </a:xfrm>
              <a:grpFill/>
            </p:grpSpPr>
            <p:sp>
              <p:nvSpPr>
                <p:cNvPr id="796" name="Freeform 212">
                  <a:extLst>
                    <a:ext uri="{FF2B5EF4-FFF2-40B4-BE49-F238E27FC236}">
                      <a16:creationId xmlns:a16="http://schemas.microsoft.com/office/drawing/2014/main" id="{A0EFB338-8203-4A74-A9E5-1CF22CD44BE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7" name="Freeform 213">
                  <a:extLst>
                    <a:ext uri="{FF2B5EF4-FFF2-40B4-BE49-F238E27FC236}">
                      <a16:creationId xmlns:a16="http://schemas.microsoft.com/office/drawing/2014/main" id="{1E53C59D-3443-44BA-BE50-CB5091438B31}"/>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8" name="Freeform 214">
                  <a:extLst>
                    <a:ext uri="{FF2B5EF4-FFF2-40B4-BE49-F238E27FC236}">
                      <a16:creationId xmlns:a16="http://schemas.microsoft.com/office/drawing/2014/main" id="{7CABB729-767E-45F1-A544-6D0F6607D058}"/>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9" name="Freeform 215">
                  <a:extLst>
                    <a:ext uri="{FF2B5EF4-FFF2-40B4-BE49-F238E27FC236}">
                      <a16:creationId xmlns:a16="http://schemas.microsoft.com/office/drawing/2014/main" id="{24FA2793-A687-4EFE-9060-85E0CC119E4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0" name="Freeform 216">
                  <a:extLst>
                    <a:ext uri="{FF2B5EF4-FFF2-40B4-BE49-F238E27FC236}">
                      <a16:creationId xmlns:a16="http://schemas.microsoft.com/office/drawing/2014/main" id="{336B1ECD-A853-4F69-874B-3D77B8528FB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1" name="Freeform 217">
                  <a:extLst>
                    <a:ext uri="{FF2B5EF4-FFF2-40B4-BE49-F238E27FC236}">
                      <a16:creationId xmlns:a16="http://schemas.microsoft.com/office/drawing/2014/main" id="{4C19876D-2C0C-4DC8-9ADD-B3E0F9A0C869}"/>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2" name="Freeform 218">
                  <a:extLst>
                    <a:ext uri="{FF2B5EF4-FFF2-40B4-BE49-F238E27FC236}">
                      <a16:creationId xmlns:a16="http://schemas.microsoft.com/office/drawing/2014/main" id="{131E1B0C-FA11-45D4-95A0-70429E1325A3}"/>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3" name="Freeform 219">
                  <a:extLst>
                    <a:ext uri="{FF2B5EF4-FFF2-40B4-BE49-F238E27FC236}">
                      <a16:creationId xmlns:a16="http://schemas.microsoft.com/office/drawing/2014/main" id="{03217780-F001-4ECF-AF36-BA2C2522EA9D}"/>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4" name="Freeform 220">
                  <a:extLst>
                    <a:ext uri="{FF2B5EF4-FFF2-40B4-BE49-F238E27FC236}">
                      <a16:creationId xmlns:a16="http://schemas.microsoft.com/office/drawing/2014/main" id="{3C63A011-682A-4A17-8910-F3F1BD2AB05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5" name="Freeform 221">
                  <a:extLst>
                    <a:ext uri="{FF2B5EF4-FFF2-40B4-BE49-F238E27FC236}">
                      <a16:creationId xmlns:a16="http://schemas.microsoft.com/office/drawing/2014/main" id="{1370ECAB-46BD-494B-9A29-B5881BAF268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6" name="Freeform 222">
                  <a:extLst>
                    <a:ext uri="{FF2B5EF4-FFF2-40B4-BE49-F238E27FC236}">
                      <a16:creationId xmlns:a16="http://schemas.microsoft.com/office/drawing/2014/main" id="{49B37F05-9871-42C5-90F5-AACD35776812}"/>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7" name="Freeform 223">
                  <a:extLst>
                    <a:ext uri="{FF2B5EF4-FFF2-40B4-BE49-F238E27FC236}">
                      <a16:creationId xmlns:a16="http://schemas.microsoft.com/office/drawing/2014/main" id="{856B9919-454D-4361-8FE3-EBD39E49380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08" name="Freeform 224">
                  <a:extLst>
                    <a:ext uri="{FF2B5EF4-FFF2-40B4-BE49-F238E27FC236}">
                      <a16:creationId xmlns:a16="http://schemas.microsoft.com/office/drawing/2014/main" id="{142D952B-DA4D-4FD0-8ADC-F5B300EDA7B6}"/>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764" name="Group 763">
                <a:extLst>
                  <a:ext uri="{FF2B5EF4-FFF2-40B4-BE49-F238E27FC236}">
                    <a16:creationId xmlns:a16="http://schemas.microsoft.com/office/drawing/2014/main" id="{62A81BBC-28C5-426C-9368-E325076B768F}"/>
                  </a:ext>
                </a:extLst>
              </p:cNvPr>
              <p:cNvGrpSpPr/>
              <p:nvPr/>
            </p:nvGrpSpPr>
            <p:grpSpPr>
              <a:xfrm>
                <a:off x="4565401" y="4207980"/>
                <a:ext cx="557986" cy="539640"/>
                <a:chOff x="4212581" y="4384439"/>
                <a:chExt cx="590975" cy="571545"/>
              </a:xfrm>
              <a:grpFill/>
            </p:grpSpPr>
            <p:sp>
              <p:nvSpPr>
                <p:cNvPr id="781" name="Rectangle: Top Corners Rounded 780">
                  <a:extLst>
                    <a:ext uri="{FF2B5EF4-FFF2-40B4-BE49-F238E27FC236}">
                      <a16:creationId xmlns:a16="http://schemas.microsoft.com/office/drawing/2014/main" id="{1B42C5B5-D931-4333-A3FA-BD90F0078F5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82" name="Group 781">
                  <a:extLst>
                    <a:ext uri="{FF2B5EF4-FFF2-40B4-BE49-F238E27FC236}">
                      <a16:creationId xmlns:a16="http://schemas.microsoft.com/office/drawing/2014/main" id="{69D1DC1F-6617-47FE-80C1-350DE6EC7A86}"/>
                    </a:ext>
                  </a:extLst>
                </p:cNvPr>
                <p:cNvGrpSpPr/>
                <p:nvPr/>
              </p:nvGrpSpPr>
              <p:grpSpPr>
                <a:xfrm>
                  <a:off x="4212581" y="4384439"/>
                  <a:ext cx="590975" cy="571545"/>
                  <a:chOff x="9763287" y="5133362"/>
                  <a:chExt cx="590975" cy="571545"/>
                </a:xfrm>
                <a:grpFill/>
              </p:grpSpPr>
              <p:sp>
                <p:nvSpPr>
                  <p:cNvPr id="783" name="Freeform 212">
                    <a:extLst>
                      <a:ext uri="{FF2B5EF4-FFF2-40B4-BE49-F238E27FC236}">
                        <a16:creationId xmlns:a16="http://schemas.microsoft.com/office/drawing/2014/main" id="{5C933840-2C62-40B7-9702-7AE63B9509B0}"/>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4" name="Freeform 213">
                    <a:extLst>
                      <a:ext uri="{FF2B5EF4-FFF2-40B4-BE49-F238E27FC236}">
                        <a16:creationId xmlns:a16="http://schemas.microsoft.com/office/drawing/2014/main" id="{CDC104BD-18E2-4DA6-A61D-EA586DB0281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5" name="Freeform 214">
                    <a:extLst>
                      <a:ext uri="{FF2B5EF4-FFF2-40B4-BE49-F238E27FC236}">
                        <a16:creationId xmlns:a16="http://schemas.microsoft.com/office/drawing/2014/main" id="{1C236A29-339E-4516-9537-0014E5C3E500}"/>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6" name="Freeform 215">
                    <a:extLst>
                      <a:ext uri="{FF2B5EF4-FFF2-40B4-BE49-F238E27FC236}">
                        <a16:creationId xmlns:a16="http://schemas.microsoft.com/office/drawing/2014/main" id="{C99FAEC5-1309-41DE-8450-36B6AC3BFBBD}"/>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7" name="Freeform 216">
                    <a:extLst>
                      <a:ext uri="{FF2B5EF4-FFF2-40B4-BE49-F238E27FC236}">
                        <a16:creationId xmlns:a16="http://schemas.microsoft.com/office/drawing/2014/main" id="{003B7CDE-07C6-44D2-A857-52E4A37A1C30}"/>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8" name="Freeform 218">
                    <a:extLst>
                      <a:ext uri="{FF2B5EF4-FFF2-40B4-BE49-F238E27FC236}">
                        <a16:creationId xmlns:a16="http://schemas.microsoft.com/office/drawing/2014/main" id="{1875EC98-4604-477F-A545-9650122FF481}"/>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9" name="Freeform 219">
                    <a:extLst>
                      <a:ext uri="{FF2B5EF4-FFF2-40B4-BE49-F238E27FC236}">
                        <a16:creationId xmlns:a16="http://schemas.microsoft.com/office/drawing/2014/main" id="{C63A508A-1B22-4A8F-AE4F-39C1795D954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0" name="Freeform 220">
                    <a:extLst>
                      <a:ext uri="{FF2B5EF4-FFF2-40B4-BE49-F238E27FC236}">
                        <a16:creationId xmlns:a16="http://schemas.microsoft.com/office/drawing/2014/main" id="{8BBE9593-2E72-44D1-9E4B-950F4C6E1EF4}"/>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1" name="Freeform 221">
                    <a:extLst>
                      <a:ext uri="{FF2B5EF4-FFF2-40B4-BE49-F238E27FC236}">
                        <a16:creationId xmlns:a16="http://schemas.microsoft.com/office/drawing/2014/main" id="{F850612A-730B-4249-8C42-0F388812F88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2" name="Freeform 222">
                    <a:extLst>
                      <a:ext uri="{FF2B5EF4-FFF2-40B4-BE49-F238E27FC236}">
                        <a16:creationId xmlns:a16="http://schemas.microsoft.com/office/drawing/2014/main" id="{744022DA-E8A6-4BD0-B90D-14BD7094DFA1}"/>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3" name="Freeform 223">
                    <a:extLst>
                      <a:ext uri="{FF2B5EF4-FFF2-40B4-BE49-F238E27FC236}">
                        <a16:creationId xmlns:a16="http://schemas.microsoft.com/office/drawing/2014/main" id="{EF25AB5F-956F-4B06-8358-84AB4C882A27}"/>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4" name="Freeform 224">
                    <a:extLst>
                      <a:ext uri="{FF2B5EF4-FFF2-40B4-BE49-F238E27FC236}">
                        <a16:creationId xmlns:a16="http://schemas.microsoft.com/office/drawing/2014/main" id="{24084C06-977B-4A02-96C1-C63F9E08B8B4}"/>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95" name="Freeform 217">
                    <a:extLst>
                      <a:ext uri="{FF2B5EF4-FFF2-40B4-BE49-F238E27FC236}">
                        <a16:creationId xmlns:a16="http://schemas.microsoft.com/office/drawing/2014/main" id="{2ADE238C-00F7-44D5-9B24-982FD724A3C8}"/>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nvGrpSpPr>
              <p:cNvPr id="765" name="Group 764">
                <a:extLst>
                  <a:ext uri="{FF2B5EF4-FFF2-40B4-BE49-F238E27FC236}">
                    <a16:creationId xmlns:a16="http://schemas.microsoft.com/office/drawing/2014/main" id="{07643E9A-3300-47A8-A71C-413C5F0E0199}"/>
                  </a:ext>
                </a:extLst>
              </p:cNvPr>
              <p:cNvGrpSpPr/>
              <p:nvPr/>
            </p:nvGrpSpPr>
            <p:grpSpPr>
              <a:xfrm>
                <a:off x="4314657" y="4341688"/>
                <a:ext cx="557986" cy="539640"/>
                <a:chOff x="4212581" y="4384439"/>
                <a:chExt cx="590975" cy="571545"/>
              </a:xfrm>
              <a:grpFill/>
            </p:grpSpPr>
            <p:sp>
              <p:nvSpPr>
                <p:cNvPr id="766" name="Rectangle: Top Corners Rounded 765">
                  <a:extLst>
                    <a:ext uri="{FF2B5EF4-FFF2-40B4-BE49-F238E27FC236}">
                      <a16:creationId xmlns:a16="http://schemas.microsoft.com/office/drawing/2014/main" id="{97E94F8F-39BA-4007-9CDA-5EFA1B149F2B}"/>
                    </a:ext>
                  </a:extLst>
                </p:cNvPr>
                <p:cNvSpPr/>
                <p:nvPr/>
              </p:nvSpPr>
              <p:spPr bwMode="auto">
                <a:xfrm>
                  <a:off x="4317350" y="4394156"/>
                  <a:ext cx="319438" cy="493088"/>
                </a:xfrm>
                <a:prstGeom prst="round2SameRect">
                  <a:avLst>
                    <a:gd name="adj1" fmla="val 22258"/>
                    <a:gd name="adj2" fmla="val 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67" name="Group 766">
                  <a:extLst>
                    <a:ext uri="{FF2B5EF4-FFF2-40B4-BE49-F238E27FC236}">
                      <a16:creationId xmlns:a16="http://schemas.microsoft.com/office/drawing/2014/main" id="{1DC5223C-E18D-42D1-AECE-5DA415811745}"/>
                    </a:ext>
                  </a:extLst>
                </p:cNvPr>
                <p:cNvGrpSpPr/>
                <p:nvPr/>
              </p:nvGrpSpPr>
              <p:grpSpPr>
                <a:xfrm>
                  <a:off x="4212581" y="4384439"/>
                  <a:ext cx="590975" cy="571545"/>
                  <a:chOff x="9763287" y="5133362"/>
                  <a:chExt cx="590975" cy="571545"/>
                </a:xfrm>
                <a:grpFill/>
              </p:grpSpPr>
              <p:sp>
                <p:nvSpPr>
                  <p:cNvPr id="768" name="Freeform 212">
                    <a:extLst>
                      <a:ext uri="{FF2B5EF4-FFF2-40B4-BE49-F238E27FC236}">
                        <a16:creationId xmlns:a16="http://schemas.microsoft.com/office/drawing/2014/main" id="{33A84C06-2EB9-4D4A-B145-E5D388D9C2D9}"/>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69" name="Freeform 213">
                    <a:extLst>
                      <a:ext uri="{FF2B5EF4-FFF2-40B4-BE49-F238E27FC236}">
                        <a16:creationId xmlns:a16="http://schemas.microsoft.com/office/drawing/2014/main" id="{F99628B3-DC07-4390-8DEC-AE815403F677}"/>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0" name="Freeform 214">
                    <a:extLst>
                      <a:ext uri="{FF2B5EF4-FFF2-40B4-BE49-F238E27FC236}">
                        <a16:creationId xmlns:a16="http://schemas.microsoft.com/office/drawing/2014/main" id="{DB85421D-B1C0-49F4-A54A-0B1BBEC8DD66}"/>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1" name="Freeform 215">
                    <a:extLst>
                      <a:ext uri="{FF2B5EF4-FFF2-40B4-BE49-F238E27FC236}">
                        <a16:creationId xmlns:a16="http://schemas.microsoft.com/office/drawing/2014/main" id="{EFE56B8D-1520-449D-8996-C6E38015E16F}"/>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2" name="Freeform 216">
                    <a:extLst>
                      <a:ext uri="{FF2B5EF4-FFF2-40B4-BE49-F238E27FC236}">
                        <a16:creationId xmlns:a16="http://schemas.microsoft.com/office/drawing/2014/main" id="{1CC8B350-4D96-4B56-A67E-34BA0572BC77}"/>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3" name="Freeform 218">
                    <a:extLst>
                      <a:ext uri="{FF2B5EF4-FFF2-40B4-BE49-F238E27FC236}">
                        <a16:creationId xmlns:a16="http://schemas.microsoft.com/office/drawing/2014/main" id="{D423D962-858D-4453-805E-DCB417112D9F}"/>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4" name="Freeform 219">
                    <a:extLst>
                      <a:ext uri="{FF2B5EF4-FFF2-40B4-BE49-F238E27FC236}">
                        <a16:creationId xmlns:a16="http://schemas.microsoft.com/office/drawing/2014/main" id="{4B9DC8E7-9479-44AD-8890-9CC855D3AE3F}"/>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5" name="Freeform 220">
                    <a:extLst>
                      <a:ext uri="{FF2B5EF4-FFF2-40B4-BE49-F238E27FC236}">
                        <a16:creationId xmlns:a16="http://schemas.microsoft.com/office/drawing/2014/main" id="{44BABB93-466A-42BC-86BF-F9D88F840BE7}"/>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6" name="Freeform 221">
                    <a:extLst>
                      <a:ext uri="{FF2B5EF4-FFF2-40B4-BE49-F238E27FC236}">
                        <a16:creationId xmlns:a16="http://schemas.microsoft.com/office/drawing/2014/main" id="{5D918C85-408B-4F5E-89FE-24BA71A7A294}"/>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7" name="Freeform 222">
                    <a:extLst>
                      <a:ext uri="{FF2B5EF4-FFF2-40B4-BE49-F238E27FC236}">
                        <a16:creationId xmlns:a16="http://schemas.microsoft.com/office/drawing/2014/main" id="{E2B2E72F-E537-4026-BE86-44FCFB9F34FB}"/>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8" name="Freeform 223">
                    <a:extLst>
                      <a:ext uri="{FF2B5EF4-FFF2-40B4-BE49-F238E27FC236}">
                        <a16:creationId xmlns:a16="http://schemas.microsoft.com/office/drawing/2014/main" id="{9F19374B-047A-4B2D-951C-1154D86F2F1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79" name="Freeform 224">
                    <a:extLst>
                      <a:ext uri="{FF2B5EF4-FFF2-40B4-BE49-F238E27FC236}">
                        <a16:creationId xmlns:a16="http://schemas.microsoft.com/office/drawing/2014/main" id="{501FA98B-246D-43F2-B0DB-91152B985642}"/>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780" name="Freeform 217">
                    <a:extLst>
                      <a:ext uri="{FF2B5EF4-FFF2-40B4-BE49-F238E27FC236}">
                        <a16:creationId xmlns:a16="http://schemas.microsoft.com/office/drawing/2014/main" id="{1C66A497-A797-4AC4-AD7C-37733399CA9C}"/>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grpSp>
        <p:sp>
          <p:nvSpPr>
            <p:cNvPr id="762" name="TextBox 761">
              <a:extLst>
                <a:ext uri="{FF2B5EF4-FFF2-40B4-BE49-F238E27FC236}">
                  <a16:creationId xmlns:a16="http://schemas.microsoft.com/office/drawing/2014/main" id="{0E921EF8-2A75-4564-8809-498AF28460BD}"/>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Policies</a:t>
              </a:r>
            </a:p>
          </p:txBody>
        </p:sp>
      </p:grpSp>
      <p:grpSp>
        <p:nvGrpSpPr>
          <p:cNvPr id="809" name="Group 808">
            <a:extLst>
              <a:ext uri="{FF2B5EF4-FFF2-40B4-BE49-F238E27FC236}">
                <a16:creationId xmlns:a16="http://schemas.microsoft.com/office/drawing/2014/main" id="{B041B0C4-D397-46DB-98A3-99CACB2C2602}"/>
              </a:ext>
            </a:extLst>
          </p:cNvPr>
          <p:cNvGrpSpPr/>
          <p:nvPr/>
        </p:nvGrpSpPr>
        <p:grpSpPr>
          <a:xfrm>
            <a:off x="6630463" y="3180500"/>
            <a:ext cx="959726" cy="1104752"/>
            <a:chOff x="5727971" y="2924092"/>
            <a:chExt cx="978971" cy="1126905"/>
          </a:xfrm>
        </p:grpSpPr>
        <p:grpSp>
          <p:nvGrpSpPr>
            <p:cNvPr id="810" name="Group 809">
              <a:extLst>
                <a:ext uri="{FF2B5EF4-FFF2-40B4-BE49-F238E27FC236}">
                  <a16:creationId xmlns:a16="http://schemas.microsoft.com/office/drawing/2014/main" id="{59B760D2-6600-4F7E-9CAF-814F025642C8}"/>
                </a:ext>
              </a:extLst>
            </p:cNvPr>
            <p:cNvGrpSpPr/>
            <p:nvPr/>
          </p:nvGrpSpPr>
          <p:grpSpPr>
            <a:xfrm>
              <a:off x="5727971" y="2924092"/>
              <a:ext cx="729430" cy="562554"/>
              <a:chOff x="5199063" y="3544889"/>
              <a:chExt cx="673100" cy="519112"/>
            </a:xfrm>
            <a:solidFill>
              <a:srgbClr val="FFFFFF"/>
            </a:solidFill>
          </p:grpSpPr>
          <p:sp>
            <p:nvSpPr>
              <p:cNvPr id="812" name="Freeform 160">
                <a:extLst>
                  <a:ext uri="{FF2B5EF4-FFF2-40B4-BE49-F238E27FC236}">
                    <a16:creationId xmlns:a16="http://schemas.microsoft.com/office/drawing/2014/main" id="{5E84D9D5-2758-49C7-BB4A-8B02FA5AE2A1}"/>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3" name="Freeform 161">
                <a:extLst>
                  <a:ext uri="{FF2B5EF4-FFF2-40B4-BE49-F238E27FC236}">
                    <a16:creationId xmlns:a16="http://schemas.microsoft.com/office/drawing/2014/main" id="{FB2A1626-E520-4AAF-B8B4-3E9CBF1DB948}"/>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4" name="Freeform 162">
                <a:extLst>
                  <a:ext uri="{FF2B5EF4-FFF2-40B4-BE49-F238E27FC236}">
                    <a16:creationId xmlns:a16="http://schemas.microsoft.com/office/drawing/2014/main" id="{D2CE8BCB-56E5-4E86-956E-F8F097F9D953}"/>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5" name="Freeform 163">
                <a:extLst>
                  <a:ext uri="{FF2B5EF4-FFF2-40B4-BE49-F238E27FC236}">
                    <a16:creationId xmlns:a16="http://schemas.microsoft.com/office/drawing/2014/main" id="{0E586190-6164-409B-BF53-C6B5A2C2C577}"/>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6" name="Freeform 164">
                <a:extLst>
                  <a:ext uri="{FF2B5EF4-FFF2-40B4-BE49-F238E27FC236}">
                    <a16:creationId xmlns:a16="http://schemas.microsoft.com/office/drawing/2014/main" id="{16B24101-8376-483E-A883-010AED1B96E2}"/>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7" name="Freeform 165">
                <a:extLst>
                  <a:ext uri="{FF2B5EF4-FFF2-40B4-BE49-F238E27FC236}">
                    <a16:creationId xmlns:a16="http://schemas.microsoft.com/office/drawing/2014/main" id="{4A7B355A-CCE7-4DD3-BE39-4B20B96EFE5C}"/>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8" name="Freeform 166">
                <a:extLst>
                  <a:ext uri="{FF2B5EF4-FFF2-40B4-BE49-F238E27FC236}">
                    <a16:creationId xmlns:a16="http://schemas.microsoft.com/office/drawing/2014/main" id="{A55707F5-5AB7-453D-AAED-45E5585FFDC5}"/>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11" name="TextBox 810">
              <a:extLst>
                <a:ext uri="{FF2B5EF4-FFF2-40B4-BE49-F238E27FC236}">
                  <a16:creationId xmlns:a16="http://schemas.microsoft.com/office/drawing/2014/main" id="{52557867-3059-43EE-9D92-C16C3E4BEB04}"/>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Real time</a:t>
              </a:r>
              <a:b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Evaluation</a:t>
              </a:r>
            </a:p>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FFFFFF"/>
                  </a:solidFill>
                  <a:effectLst/>
                  <a:uLnTx/>
                  <a:uFillTx/>
                  <a:latin typeface="Segoe UI"/>
                  <a:ea typeface="ＭＳ Ｐゴシック" charset="0"/>
                  <a:cs typeface="+mn-cs"/>
                </a:rPr>
                <a:t>Engine</a:t>
              </a:r>
            </a:p>
          </p:txBody>
        </p:sp>
      </p:grpSp>
      <p:sp>
        <p:nvSpPr>
          <p:cNvPr id="819" name="TextBox 818">
            <a:extLst>
              <a:ext uri="{FF2B5EF4-FFF2-40B4-BE49-F238E27FC236}">
                <a16:creationId xmlns:a16="http://schemas.microsoft.com/office/drawing/2014/main" id="{0CEF4F9A-D397-4084-A8D3-B8E94794E229}"/>
              </a:ext>
            </a:extLst>
          </p:cNvPr>
          <p:cNvSpPr txBox="1"/>
          <p:nvPr/>
        </p:nvSpPr>
        <p:spPr>
          <a:xfrm>
            <a:off x="6223420" y="2084108"/>
            <a:ext cx="677627"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Session</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Risk</a:t>
            </a:r>
          </a:p>
        </p:txBody>
      </p:sp>
      <p:grpSp>
        <p:nvGrpSpPr>
          <p:cNvPr id="820" name="Group 819">
            <a:extLst>
              <a:ext uri="{FF2B5EF4-FFF2-40B4-BE49-F238E27FC236}">
                <a16:creationId xmlns:a16="http://schemas.microsoft.com/office/drawing/2014/main" id="{3652BAF2-487A-4698-8E8F-CC08AACE6506}"/>
              </a:ext>
            </a:extLst>
          </p:cNvPr>
          <p:cNvGrpSpPr/>
          <p:nvPr/>
        </p:nvGrpSpPr>
        <p:grpSpPr>
          <a:xfrm>
            <a:off x="6380423" y="2415637"/>
            <a:ext cx="529306" cy="529308"/>
            <a:chOff x="5462286" y="2128965"/>
            <a:chExt cx="539920" cy="539922"/>
          </a:xfrm>
        </p:grpSpPr>
        <p:grpSp>
          <p:nvGrpSpPr>
            <p:cNvPr id="821" name="Group 820">
              <a:extLst>
                <a:ext uri="{FF2B5EF4-FFF2-40B4-BE49-F238E27FC236}">
                  <a16:creationId xmlns:a16="http://schemas.microsoft.com/office/drawing/2014/main" id="{F1C39FFE-5CA0-43BD-AC91-D6021370C2EE}"/>
                </a:ext>
              </a:extLst>
            </p:cNvPr>
            <p:cNvGrpSpPr/>
            <p:nvPr/>
          </p:nvGrpSpPr>
          <p:grpSpPr>
            <a:xfrm>
              <a:off x="5462286" y="2128965"/>
              <a:ext cx="539920" cy="539922"/>
              <a:chOff x="3060314" y="5492593"/>
              <a:chExt cx="820074" cy="820072"/>
            </a:xfrm>
          </p:grpSpPr>
          <p:sp>
            <p:nvSpPr>
              <p:cNvPr id="823" name="Circle: Hollow 822">
                <a:extLst>
                  <a:ext uri="{FF2B5EF4-FFF2-40B4-BE49-F238E27FC236}">
                    <a16:creationId xmlns:a16="http://schemas.microsoft.com/office/drawing/2014/main" id="{063E00AD-4B8C-43F1-A337-DEA52079F275}"/>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24" name="Block Arc 823">
                <a:extLst>
                  <a:ext uri="{FF2B5EF4-FFF2-40B4-BE49-F238E27FC236}">
                    <a16:creationId xmlns:a16="http://schemas.microsoft.com/office/drawing/2014/main" id="{CE2AC50F-83B1-498E-AD8B-5807D1D3E417}"/>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5" name="Block Arc 824">
                <a:extLst>
                  <a:ext uri="{FF2B5EF4-FFF2-40B4-BE49-F238E27FC236}">
                    <a16:creationId xmlns:a16="http://schemas.microsoft.com/office/drawing/2014/main" id="{A1DDBB8E-8659-40F4-83E8-737A3DC25047}"/>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822" name="Oval 821">
              <a:extLst>
                <a:ext uri="{FF2B5EF4-FFF2-40B4-BE49-F238E27FC236}">
                  <a16:creationId xmlns:a16="http://schemas.microsoft.com/office/drawing/2014/main" id="{80FEE484-E32B-4DF3-B537-940393012006}"/>
                </a:ext>
              </a:extLst>
            </p:cNvPr>
            <p:cNvSpPr/>
            <p:nvPr/>
          </p:nvSpPr>
          <p:spPr bwMode="auto">
            <a:xfrm>
              <a:off x="5564235" y="223091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826" name="Group 825">
            <a:extLst>
              <a:ext uri="{FF2B5EF4-FFF2-40B4-BE49-F238E27FC236}">
                <a16:creationId xmlns:a16="http://schemas.microsoft.com/office/drawing/2014/main" id="{565D03E8-C3B2-43B0-ACD7-C353D2FEF050}"/>
              </a:ext>
            </a:extLst>
          </p:cNvPr>
          <p:cNvGrpSpPr/>
          <p:nvPr/>
        </p:nvGrpSpPr>
        <p:grpSpPr>
          <a:xfrm>
            <a:off x="6380795" y="2518483"/>
            <a:ext cx="528564" cy="329420"/>
            <a:chOff x="5464398" y="2233873"/>
            <a:chExt cx="539163" cy="336026"/>
          </a:xfrm>
        </p:grpSpPr>
        <p:sp>
          <p:nvSpPr>
            <p:cNvPr id="827" name="Isosceles Triangle 826">
              <a:extLst>
                <a:ext uri="{FF2B5EF4-FFF2-40B4-BE49-F238E27FC236}">
                  <a16:creationId xmlns:a16="http://schemas.microsoft.com/office/drawing/2014/main" id="{4C531F77-6354-4257-AB5F-DEAA4D5AF7A3}"/>
                </a:ext>
              </a:extLst>
            </p:cNvPr>
            <p:cNvSpPr/>
            <p:nvPr/>
          </p:nvSpPr>
          <p:spPr bwMode="auto">
            <a:xfrm rot="16200000">
              <a:off x="5464398" y="2344804"/>
              <a:ext cx="114164" cy="114164"/>
            </a:xfrm>
            <a:prstGeom prst="triangle">
              <a:avLst/>
            </a:pr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8" name="Isosceles Triangle 827">
              <a:extLst>
                <a:ext uri="{FF2B5EF4-FFF2-40B4-BE49-F238E27FC236}">
                  <a16:creationId xmlns:a16="http://schemas.microsoft.com/office/drawing/2014/main" id="{17C35463-7D94-4E98-AEB9-827ED2061D12}"/>
                </a:ext>
              </a:extLst>
            </p:cNvPr>
            <p:cNvSpPr/>
            <p:nvPr/>
          </p:nvSpPr>
          <p:spPr bwMode="auto">
            <a:xfrm rot="5400000" flipH="1">
              <a:off x="5889397" y="2344804"/>
              <a:ext cx="114164" cy="114164"/>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9" name="Oval 828">
              <a:extLst>
                <a:ext uri="{FF2B5EF4-FFF2-40B4-BE49-F238E27FC236}">
                  <a16:creationId xmlns:a16="http://schemas.microsoft.com/office/drawing/2014/main" id="{824A67BE-4DE9-445C-AE0C-5A597D1E3CFF}"/>
                </a:ext>
              </a:extLst>
            </p:cNvPr>
            <p:cNvSpPr/>
            <p:nvPr/>
          </p:nvSpPr>
          <p:spPr bwMode="auto">
            <a:xfrm>
              <a:off x="5565969" y="2233873"/>
              <a:ext cx="336022" cy="336026"/>
            </a:xfrm>
            <a:prstGeom prst="ellipse">
              <a:avLst/>
            </a:prstGeom>
            <a:solidFill>
              <a:srgbClr val="FFFFFF"/>
            </a:solidFill>
            <a:ln w="9525"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882" b="0" i="0" u="none" strike="noStrike" kern="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830" name="Rectangle 829">
            <a:extLst>
              <a:ext uri="{FF2B5EF4-FFF2-40B4-BE49-F238E27FC236}">
                <a16:creationId xmlns:a16="http://schemas.microsoft.com/office/drawing/2014/main" id="{79F256CC-6642-414E-B04A-08499114825A}"/>
              </a:ext>
            </a:extLst>
          </p:cNvPr>
          <p:cNvSpPr/>
          <p:nvPr/>
        </p:nvSpPr>
        <p:spPr>
          <a:xfrm>
            <a:off x="6509022" y="2546295"/>
            <a:ext cx="282450" cy="282385"/>
          </a:xfrm>
          <a:prstGeom prst="rect">
            <a:avLst/>
          </a:prstGeom>
        </p:spPr>
        <p:txBody>
          <a:bodyPr wrap="none">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rPr>
              <a:t>3</a:t>
            </a:r>
            <a:endParaRPr kumimoji="0" lang="en-US" sz="882" b="0" i="0" u="none" strike="noStrike" kern="1200" cap="none" spc="0" normalizeH="0" baseline="0" noProof="0" dirty="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1" name="Oval 830">
            <a:extLst>
              <a:ext uri="{FF2B5EF4-FFF2-40B4-BE49-F238E27FC236}">
                <a16:creationId xmlns:a16="http://schemas.microsoft.com/office/drawing/2014/main" id="{C3FE25F6-AC86-4B47-9ED3-68E80B3AE2BD}"/>
              </a:ext>
            </a:extLst>
          </p:cNvPr>
          <p:cNvSpPr/>
          <p:nvPr/>
        </p:nvSpPr>
        <p:spPr bwMode="auto">
          <a:xfrm>
            <a:off x="4047284" y="1768998"/>
            <a:ext cx="3853007" cy="3852788"/>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2306" tIns="137845" rIns="172306" bIns="137845" numCol="1" spcCol="0" rtlCol="0" fromWordArt="0" anchor="ctr"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153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2" name="Isosceles Triangle 831">
            <a:extLst>
              <a:ext uri="{FF2B5EF4-FFF2-40B4-BE49-F238E27FC236}">
                <a16:creationId xmlns:a16="http://schemas.microsoft.com/office/drawing/2014/main" id="{A7889CAB-C8C3-4B53-BE5F-6F2F45B7347B}"/>
              </a:ext>
            </a:extLst>
          </p:cNvPr>
          <p:cNvSpPr/>
          <p:nvPr/>
        </p:nvSpPr>
        <p:spPr bwMode="auto">
          <a:xfrm flipV="1">
            <a:off x="4987392" y="925814"/>
            <a:ext cx="1724267" cy="1157708"/>
          </a:xfrm>
          <a:prstGeom prst="triangl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a:t>
            </a:r>
          </a:p>
        </p:txBody>
      </p:sp>
      <p:grpSp>
        <p:nvGrpSpPr>
          <p:cNvPr id="833" name="10TB of Data">
            <a:extLst>
              <a:ext uri="{FF2B5EF4-FFF2-40B4-BE49-F238E27FC236}">
                <a16:creationId xmlns:a16="http://schemas.microsoft.com/office/drawing/2014/main" id="{93D1B6AC-A58F-4753-AD38-A1DC520F8134}"/>
              </a:ext>
            </a:extLst>
          </p:cNvPr>
          <p:cNvGrpSpPr/>
          <p:nvPr/>
        </p:nvGrpSpPr>
        <p:grpSpPr>
          <a:xfrm>
            <a:off x="5497839" y="730517"/>
            <a:ext cx="771849" cy="852720"/>
            <a:chOff x="4474513" y="437335"/>
            <a:chExt cx="787326" cy="869819"/>
          </a:xfrm>
        </p:grpSpPr>
        <p:grpSp>
          <p:nvGrpSpPr>
            <p:cNvPr id="834" name="Group 167">
              <a:extLst>
                <a:ext uri="{FF2B5EF4-FFF2-40B4-BE49-F238E27FC236}">
                  <a16:creationId xmlns:a16="http://schemas.microsoft.com/office/drawing/2014/main" id="{45D45A9F-387D-4A8B-A949-5208C9BE39E9}"/>
                </a:ext>
              </a:extLst>
            </p:cNvPr>
            <p:cNvGrpSpPr>
              <a:grpSpLocks noChangeAspect="1"/>
            </p:cNvGrpSpPr>
            <p:nvPr/>
          </p:nvGrpSpPr>
          <p:grpSpPr bwMode="auto">
            <a:xfrm>
              <a:off x="4499386" y="437335"/>
              <a:ext cx="664881" cy="869819"/>
              <a:chOff x="6332" y="882"/>
              <a:chExt cx="425" cy="556"/>
            </a:xfrm>
            <a:solidFill>
              <a:srgbClr val="353535"/>
            </a:solidFill>
          </p:grpSpPr>
          <p:sp>
            <p:nvSpPr>
              <p:cNvPr id="836" name="Freeform 169">
                <a:extLst>
                  <a:ext uri="{FF2B5EF4-FFF2-40B4-BE49-F238E27FC236}">
                    <a16:creationId xmlns:a16="http://schemas.microsoft.com/office/drawing/2014/main" id="{351FAF62-1EE8-4EC2-9215-CCF815C288BD}"/>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7" name="Freeform 170">
                <a:extLst>
                  <a:ext uri="{FF2B5EF4-FFF2-40B4-BE49-F238E27FC236}">
                    <a16:creationId xmlns:a16="http://schemas.microsoft.com/office/drawing/2014/main" id="{682E54C9-E3E4-43D2-A383-9B3567F1E003}"/>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8" name="Freeform 171">
                <a:extLst>
                  <a:ext uri="{FF2B5EF4-FFF2-40B4-BE49-F238E27FC236}">
                    <a16:creationId xmlns:a16="http://schemas.microsoft.com/office/drawing/2014/main" id="{FD21D355-89EE-47D6-B2C5-39802B314457}"/>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9" name="Freeform 172">
                <a:extLst>
                  <a:ext uri="{FF2B5EF4-FFF2-40B4-BE49-F238E27FC236}">
                    <a16:creationId xmlns:a16="http://schemas.microsoft.com/office/drawing/2014/main" id="{E9677D5A-EBA3-4161-8F69-29A7E7C6FAD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0" name="Freeform 173">
                <a:extLst>
                  <a:ext uri="{FF2B5EF4-FFF2-40B4-BE49-F238E27FC236}">
                    <a16:creationId xmlns:a16="http://schemas.microsoft.com/office/drawing/2014/main" id="{DE248420-876A-435E-B52A-C2D2DD9E33A5}"/>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1" name="Freeform 174">
                <a:extLst>
                  <a:ext uri="{FF2B5EF4-FFF2-40B4-BE49-F238E27FC236}">
                    <a16:creationId xmlns:a16="http://schemas.microsoft.com/office/drawing/2014/main" id="{456E70BD-A24D-4134-8F5B-2FDAA8938F47}"/>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2" name="Freeform 175">
                <a:extLst>
                  <a:ext uri="{FF2B5EF4-FFF2-40B4-BE49-F238E27FC236}">
                    <a16:creationId xmlns:a16="http://schemas.microsoft.com/office/drawing/2014/main" id="{2ADB5834-035F-4CA4-BD87-199438B5DB71}"/>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3" name="Freeform 176">
                <a:extLst>
                  <a:ext uri="{FF2B5EF4-FFF2-40B4-BE49-F238E27FC236}">
                    <a16:creationId xmlns:a16="http://schemas.microsoft.com/office/drawing/2014/main" id="{B59F4C56-061D-4BC0-A758-8B968CF0AAFF}"/>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4" name="Freeform 177">
                <a:extLst>
                  <a:ext uri="{FF2B5EF4-FFF2-40B4-BE49-F238E27FC236}">
                    <a16:creationId xmlns:a16="http://schemas.microsoft.com/office/drawing/2014/main" id="{61B4BE2C-3D9A-4CF1-A772-EE97B25DE7E5}"/>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5" name="Freeform 178">
                <a:extLst>
                  <a:ext uri="{FF2B5EF4-FFF2-40B4-BE49-F238E27FC236}">
                    <a16:creationId xmlns:a16="http://schemas.microsoft.com/office/drawing/2014/main" id="{C30CB02B-0453-4D55-97A0-B14E6D119AA3}"/>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6" name="Freeform 179">
                <a:extLst>
                  <a:ext uri="{FF2B5EF4-FFF2-40B4-BE49-F238E27FC236}">
                    <a16:creationId xmlns:a16="http://schemas.microsoft.com/office/drawing/2014/main" id="{BDDEB939-1090-45E4-8346-97FF7DDDFE37}"/>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7" name="Freeform 180">
                <a:extLst>
                  <a:ext uri="{FF2B5EF4-FFF2-40B4-BE49-F238E27FC236}">
                    <a16:creationId xmlns:a16="http://schemas.microsoft.com/office/drawing/2014/main" id="{7054698B-77A1-4C76-8C6E-F20559C1E0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8" name="Freeform 181">
                <a:extLst>
                  <a:ext uri="{FF2B5EF4-FFF2-40B4-BE49-F238E27FC236}">
                    <a16:creationId xmlns:a16="http://schemas.microsoft.com/office/drawing/2014/main" id="{C231ACDB-2333-489E-859F-0D9C071C5248}"/>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9" name="Freeform 182">
                <a:extLst>
                  <a:ext uri="{FF2B5EF4-FFF2-40B4-BE49-F238E27FC236}">
                    <a16:creationId xmlns:a16="http://schemas.microsoft.com/office/drawing/2014/main" id="{23B6275B-7296-40A6-9E2E-657A2A5EF9C3}"/>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50" name="Freeform 183">
                <a:extLst>
                  <a:ext uri="{FF2B5EF4-FFF2-40B4-BE49-F238E27FC236}">
                    <a16:creationId xmlns:a16="http://schemas.microsoft.com/office/drawing/2014/main" id="{2E3B5967-E417-4899-9ABE-4F1ABA10DD55}"/>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835" name="TextBox 834">
              <a:extLst>
                <a:ext uri="{FF2B5EF4-FFF2-40B4-BE49-F238E27FC236}">
                  <a16:creationId xmlns:a16="http://schemas.microsoft.com/office/drawing/2014/main" id="{C1DE1610-3895-47C3-AD94-92DB8F086281}"/>
                </a:ext>
              </a:extLst>
            </p:cNvPr>
            <p:cNvSpPr txBox="1"/>
            <p:nvPr/>
          </p:nvSpPr>
          <p:spPr>
            <a:xfrm>
              <a:off x="4474513" y="1018137"/>
              <a:ext cx="787326" cy="276999"/>
            </a:xfrm>
            <a:prstGeom prst="rect">
              <a:avLst/>
            </a:prstGeom>
            <a:noFill/>
          </p:spPr>
          <p:txBody>
            <a:bodyPr wrap="square" lIns="0" tIns="0" rIns="0" bIns="0"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a:t>
              </a:r>
              <a:r>
                <a:rPr kumimoji="0" lang="en-US" sz="1372" b="0" i="0" u="none" strike="noStrike" kern="0" cap="none" spc="0" normalizeH="0" baseline="0" noProof="0" dirty="0">
                  <a:ln>
                    <a:noFill/>
                  </a:ln>
                  <a:solidFill>
                    <a:srgbClr val="0078D7"/>
                  </a:solidFill>
                  <a:effectLst/>
                  <a:uLnTx/>
                  <a:uFillTx/>
                  <a:latin typeface="Segoe UI"/>
                  <a:ea typeface="+mn-ea"/>
                  <a:cs typeface="+mn-cs"/>
                </a:rPr>
                <a:t>TB</a:t>
              </a:r>
              <a:endParaRPr kumimoji="0" lang="en-US" sz="1961" b="0" i="0" u="none" strike="noStrike" kern="0" cap="none" spc="0" normalizeH="0" baseline="0" noProof="0" dirty="0">
                <a:ln>
                  <a:noFill/>
                </a:ln>
                <a:solidFill>
                  <a:srgbClr val="0078D7"/>
                </a:solidFill>
                <a:effectLst/>
                <a:uLnTx/>
                <a:uFillTx/>
                <a:latin typeface="Segoe UI"/>
                <a:ea typeface="+mn-ea"/>
                <a:cs typeface="+mn-cs"/>
              </a:endParaRPr>
            </a:p>
          </p:txBody>
        </p:sp>
      </p:grpSp>
      <p:sp>
        <p:nvSpPr>
          <p:cNvPr id="851" name="TextBox 850">
            <a:extLst>
              <a:ext uri="{FF2B5EF4-FFF2-40B4-BE49-F238E27FC236}">
                <a16:creationId xmlns:a16="http://schemas.microsoft.com/office/drawing/2014/main" id="{AA59A5F9-176E-48E0-8B3C-A7C686619FF7}"/>
              </a:ext>
            </a:extLst>
          </p:cNvPr>
          <p:cNvSpPr txBox="1"/>
          <p:nvPr/>
        </p:nvSpPr>
        <p:spPr>
          <a:xfrm>
            <a:off x="6141012" y="4863682"/>
            <a:ext cx="738036" cy="416383"/>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560" rtl="0" eaLnBrk="1" fontAlgn="auto" latinLnBrk="0" hangingPunct="1">
              <a:lnSpc>
                <a:spcPct val="90000"/>
              </a:lnSpc>
              <a:spcBef>
                <a:spcPts val="0"/>
              </a:spcBef>
              <a:spcAft>
                <a:spcPts val="0"/>
              </a:spcAft>
              <a:buClrTx/>
              <a:buSzTx/>
              <a:buFontTx/>
              <a:buNone/>
              <a:tabLst/>
              <a:defRPr/>
            </a:pP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Effective</a:t>
            </a:r>
            <a:b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br>
            <a:r>
              <a:rPr kumimoji="0" lang="en-US" sz="1176" b="0" i="0" u="none" strike="noStrike" kern="100" cap="none" spc="0" normalizeH="0" baseline="0" noProof="0" dirty="0">
                <a:ln>
                  <a:noFill/>
                </a:ln>
                <a:solidFill>
                  <a:srgbClr val="353535"/>
                </a:solidFill>
                <a:effectLst/>
                <a:uLnTx/>
                <a:uFillTx/>
                <a:latin typeface="Segoe UI"/>
                <a:ea typeface="ＭＳ Ｐゴシック" charset="0"/>
                <a:cs typeface="+mn-cs"/>
              </a:rPr>
              <a:t>policy</a:t>
            </a:r>
          </a:p>
        </p:txBody>
      </p:sp>
      <p:sp>
        <p:nvSpPr>
          <p:cNvPr id="852" name="Arc 851">
            <a:extLst>
              <a:ext uri="{FF2B5EF4-FFF2-40B4-BE49-F238E27FC236}">
                <a16:creationId xmlns:a16="http://schemas.microsoft.com/office/drawing/2014/main" id="{58B4F5E5-631E-4638-AD6D-7090CB61D786}"/>
              </a:ext>
            </a:extLst>
          </p:cNvPr>
          <p:cNvSpPr/>
          <p:nvPr/>
        </p:nvSpPr>
        <p:spPr>
          <a:xfrm>
            <a:off x="4852725" y="2647183"/>
            <a:ext cx="2084278" cy="2084278"/>
          </a:xfrm>
          <a:prstGeom prst="arc">
            <a:avLst>
              <a:gd name="adj1" fmla="val 9905982"/>
              <a:gd name="adj2" fmla="val 12734190"/>
            </a:avLst>
          </a:prstGeom>
          <a:noFill/>
          <a:ln w="9525" cap="flat" cmpd="sng" algn="ctr">
            <a:solidFill>
              <a:srgbClr val="0078D7"/>
            </a:solidFill>
            <a:prstDash val="solid"/>
            <a:headEnd type="triangle" w="med" len="med"/>
            <a:tailEnd type="triangle" w="med" len="me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3A257D1C-1920-44DB-B338-4426155A50EA}"/>
              </a:ext>
            </a:extLst>
          </p:cNvPr>
          <p:cNvGrpSpPr/>
          <p:nvPr/>
        </p:nvGrpSpPr>
        <p:grpSpPr>
          <a:xfrm>
            <a:off x="10008494" y="870996"/>
            <a:ext cx="1758503" cy="1382430"/>
            <a:chOff x="10008494" y="870996"/>
            <a:chExt cx="1758503" cy="1382430"/>
          </a:xfrm>
        </p:grpSpPr>
        <p:grpSp>
          <p:nvGrpSpPr>
            <p:cNvPr id="2" name="Group 1">
              <a:extLst>
                <a:ext uri="{FF2B5EF4-FFF2-40B4-BE49-F238E27FC236}">
                  <a16:creationId xmlns:a16="http://schemas.microsoft.com/office/drawing/2014/main" id="{AB616EE3-A31E-48F1-B6C0-0FB4E845D378}"/>
                </a:ext>
              </a:extLst>
            </p:cNvPr>
            <p:cNvGrpSpPr/>
            <p:nvPr/>
          </p:nvGrpSpPr>
          <p:grpSpPr>
            <a:xfrm>
              <a:off x="10008494" y="870996"/>
              <a:ext cx="1723127" cy="1060679"/>
              <a:chOff x="13283193" y="691690"/>
              <a:chExt cx="2014419" cy="1239985"/>
            </a:xfrm>
          </p:grpSpPr>
          <p:grpSp>
            <p:nvGrpSpPr>
              <p:cNvPr id="337" name="Group 336">
                <a:extLst>
                  <a:ext uri="{FF2B5EF4-FFF2-40B4-BE49-F238E27FC236}">
                    <a16:creationId xmlns:a16="http://schemas.microsoft.com/office/drawing/2014/main" id="{89847B9B-BC01-4016-A245-D5517D147FF5}"/>
                  </a:ext>
                </a:extLst>
              </p:cNvPr>
              <p:cNvGrpSpPr/>
              <p:nvPr/>
            </p:nvGrpSpPr>
            <p:grpSpPr>
              <a:xfrm>
                <a:off x="13283193" y="691690"/>
                <a:ext cx="2014419" cy="1239985"/>
                <a:chOff x="9682252" y="2345440"/>
                <a:chExt cx="2014419" cy="1239985"/>
              </a:xfrm>
            </p:grpSpPr>
            <p:grpSp>
              <p:nvGrpSpPr>
                <p:cNvPr id="338" name="Group 337">
                  <a:extLst>
                    <a:ext uri="{FF2B5EF4-FFF2-40B4-BE49-F238E27FC236}">
                      <a16:creationId xmlns:a16="http://schemas.microsoft.com/office/drawing/2014/main" id="{01BD44E0-144C-45A1-B673-BEA9747A9191}"/>
                    </a:ext>
                  </a:extLst>
                </p:cNvPr>
                <p:cNvGrpSpPr/>
                <p:nvPr/>
              </p:nvGrpSpPr>
              <p:grpSpPr>
                <a:xfrm>
                  <a:off x="10070785" y="2345440"/>
                  <a:ext cx="1625886" cy="1069106"/>
                  <a:chOff x="10846854" y="1787463"/>
                  <a:chExt cx="1625886" cy="1069106"/>
                </a:xfrm>
              </p:grpSpPr>
              <p:sp>
                <p:nvSpPr>
                  <p:cNvPr id="342" name="Freeform 38">
                    <a:extLst>
                      <a:ext uri="{FF2B5EF4-FFF2-40B4-BE49-F238E27FC236}">
                        <a16:creationId xmlns:a16="http://schemas.microsoft.com/office/drawing/2014/main" id="{440DBF75-9EDB-40A7-801C-BADB035D7D9C}"/>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343" name="Freeform 131">
                    <a:extLst>
                      <a:ext uri="{FF2B5EF4-FFF2-40B4-BE49-F238E27FC236}">
                        <a16:creationId xmlns:a16="http://schemas.microsoft.com/office/drawing/2014/main" id="{A5F1A8B8-9BC4-4471-9BA4-ABE1D1B66F02}"/>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20541EBE-7F27-486F-971C-43FD8BCC613E}"/>
                    </a:ext>
                  </a:extLst>
                </p:cNvPr>
                <p:cNvGrpSpPr/>
                <p:nvPr/>
              </p:nvGrpSpPr>
              <p:grpSpPr>
                <a:xfrm>
                  <a:off x="9682252" y="2749670"/>
                  <a:ext cx="1271007" cy="835755"/>
                  <a:chOff x="10909197" y="2287518"/>
                  <a:chExt cx="1271007" cy="835755"/>
                </a:xfrm>
              </p:grpSpPr>
              <p:sp>
                <p:nvSpPr>
                  <p:cNvPr id="340" name="Freeform 38">
                    <a:extLst>
                      <a:ext uri="{FF2B5EF4-FFF2-40B4-BE49-F238E27FC236}">
                        <a16:creationId xmlns:a16="http://schemas.microsoft.com/office/drawing/2014/main" id="{D030E96D-10CA-492D-9361-BA45F531D2E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pic>
                <p:nvPicPr>
                  <p:cNvPr id="341" name="Picture 2" descr="https://azure.microsoft.com/svghandler/preview/?width=600&amp;amp;height=315">
                    <a:extLst>
                      <a:ext uri="{FF2B5EF4-FFF2-40B4-BE49-F238E27FC236}">
                        <a16:creationId xmlns:a16="http://schemas.microsoft.com/office/drawing/2014/main" id="{6358AE85-3607-44DC-92A5-2F6E79F733D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344" name="Freeform 22">
                <a:extLst>
                  <a:ext uri="{FF2B5EF4-FFF2-40B4-BE49-F238E27FC236}">
                    <a16:creationId xmlns:a16="http://schemas.microsoft.com/office/drawing/2014/main" id="{465BAACB-1B42-4D3C-878A-DD27BC0EE90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345" name="Picture 344">
                <a:extLst>
                  <a:ext uri="{FF2B5EF4-FFF2-40B4-BE49-F238E27FC236}">
                    <a16:creationId xmlns:a16="http://schemas.microsoft.com/office/drawing/2014/main" id="{9D49EA46-7279-4525-985C-BEDE9265BF3F}"/>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t="-2837" b="-3522"/>
              <a:stretch/>
            </p:blipFill>
            <p:spPr>
              <a:xfrm>
                <a:off x="14623158" y="1371082"/>
                <a:ext cx="254092" cy="254091"/>
              </a:xfrm>
              <a:prstGeom prst="rect">
                <a:avLst/>
              </a:prstGeom>
            </p:spPr>
          </p:pic>
          <p:pic>
            <p:nvPicPr>
              <p:cNvPr id="346" name="Picture 345">
                <a:extLst>
                  <a:ext uri="{FF2B5EF4-FFF2-40B4-BE49-F238E27FC236}">
                    <a16:creationId xmlns:a16="http://schemas.microsoft.com/office/drawing/2014/main" id="{1D20FA89-79DD-45AB-9013-2C59432FDCE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14933808" y="1399169"/>
                <a:ext cx="221162" cy="215399"/>
              </a:xfrm>
              <a:prstGeom prst="rect">
                <a:avLst/>
              </a:prstGeom>
            </p:spPr>
          </p:pic>
        </p:grpSp>
        <p:sp>
          <p:nvSpPr>
            <p:cNvPr id="347" name="Rectangle 346">
              <a:extLst>
                <a:ext uri="{FF2B5EF4-FFF2-40B4-BE49-F238E27FC236}">
                  <a16:creationId xmlns:a16="http://schemas.microsoft.com/office/drawing/2014/main" id="{69425EAE-5139-4AD5-BCE3-C7E674781870}"/>
                </a:ext>
              </a:extLst>
            </p:cNvPr>
            <p:cNvSpPr/>
            <p:nvPr/>
          </p:nvSpPr>
          <p:spPr>
            <a:xfrm>
              <a:off x="10166797" y="1914872"/>
              <a:ext cx="1600200" cy="33855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a:ea typeface="+mn-ea"/>
                  <a:cs typeface="Segoe UI" pitchFamily="34" charset="0"/>
                </a:rPr>
                <a:t>Microsoft Cloud</a:t>
              </a:r>
              <a:endParaRPr kumimoji="0" lang="en-US" sz="1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53137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37"/>
                                        </p:tgtEl>
                                        <p:attrNameLst>
                                          <p:attrName>style.visibility</p:attrName>
                                        </p:attrNameLst>
                                      </p:cBhvr>
                                      <p:to>
                                        <p:strVal val="visible"/>
                                      </p:to>
                                    </p:set>
                                    <p:anim calcmode="lin" valueType="num">
                                      <p:cBhvr additive="base">
                                        <p:cTn id="7" dur="500" fill="hold"/>
                                        <p:tgtEl>
                                          <p:spTgt spid="737"/>
                                        </p:tgtEl>
                                        <p:attrNameLst>
                                          <p:attrName>ppt_x</p:attrName>
                                        </p:attrNameLst>
                                      </p:cBhvr>
                                      <p:tavLst>
                                        <p:tav tm="0">
                                          <p:val>
                                            <p:strVal val="0-#ppt_w/2"/>
                                          </p:val>
                                        </p:tav>
                                        <p:tav tm="100000">
                                          <p:val>
                                            <p:strVal val="#ppt_x"/>
                                          </p:val>
                                        </p:tav>
                                      </p:tavLst>
                                    </p:anim>
                                    <p:anim calcmode="lin" valueType="num">
                                      <p:cBhvr additive="base">
                                        <p:cTn id="8" dur="500" fill="hold"/>
                                        <p:tgtEl>
                                          <p:spTgt spid="7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4"/>
                                        </p:tgtEl>
                                        <p:attrNameLst>
                                          <p:attrName>style.visibility</p:attrName>
                                        </p:attrNameLst>
                                      </p:cBhvr>
                                      <p:to>
                                        <p:strVal val="visible"/>
                                      </p:to>
                                    </p:set>
                                    <p:animEffect transition="in" filter="wipe(left)">
                                      <p:cBhvr>
                                        <p:cTn id="12" dur="500"/>
                                        <p:tgtEl>
                                          <p:spTgt spid="6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719"/>
                                        </p:tgtEl>
                                        <p:attrNameLst>
                                          <p:attrName>style.visibility</p:attrName>
                                        </p:attrNameLst>
                                      </p:cBhvr>
                                      <p:to>
                                        <p:strVal val="visible"/>
                                      </p:to>
                                    </p:set>
                                    <p:animEffect transition="in" filter="wipe(left)">
                                      <p:cBhvr>
                                        <p:cTn id="16" dur="500"/>
                                        <p:tgtEl>
                                          <p:spTgt spid="71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45"/>
                                        </p:tgtEl>
                                        <p:attrNameLst>
                                          <p:attrName>style.visibility</p:attrName>
                                        </p:attrNameLst>
                                      </p:cBhvr>
                                      <p:to>
                                        <p:strVal val="visible"/>
                                      </p:to>
                                    </p:set>
                                    <p:animEffect transition="in" filter="fade">
                                      <p:cBhvr>
                                        <p:cTn id="20" dur="500"/>
                                        <p:tgtEl>
                                          <p:spTgt spid="74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714"/>
                                        </p:tgtEl>
                                        <p:attrNameLst>
                                          <p:attrName>style.visibility</p:attrName>
                                        </p:attrNameLst>
                                      </p:cBhvr>
                                      <p:to>
                                        <p:strVal val="visible"/>
                                      </p:to>
                                    </p:set>
                                    <p:animEffect transition="in" filter="fade">
                                      <p:cBhvr>
                                        <p:cTn id="24" dur="250"/>
                                        <p:tgtEl>
                                          <p:spTgt spid="7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250"/>
                                        <p:tgtEl>
                                          <p:spTgt spid="733"/>
                                        </p:tgtEl>
                                      </p:cBhvr>
                                    </p:animEffect>
                                  </p:childTnLst>
                                </p:cTn>
                              </p:par>
                            </p:childTnLst>
                          </p:cTn>
                        </p:par>
                        <p:par>
                          <p:cTn id="28" fill="hold">
                            <p:stCondLst>
                              <p:cond delay="2250"/>
                            </p:stCondLst>
                            <p:childTnLst>
                              <p:par>
                                <p:cTn id="29" presetID="22" presetClass="entr" presetSubtype="2" fill="hold" grpId="0" nodeType="afterEffect">
                                  <p:stCondLst>
                                    <p:cond delay="0"/>
                                  </p:stCondLst>
                                  <p:childTnLst>
                                    <p:set>
                                      <p:cBhvr>
                                        <p:cTn id="30" dur="1" fill="hold">
                                          <p:stCondLst>
                                            <p:cond delay="0"/>
                                          </p:stCondLst>
                                        </p:cTn>
                                        <p:tgtEl>
                                          <p:spTgt spid="369"/>
                                        </p:tgtEl>
                                        <p:attrNameLst>
                                          <p:attrName>style.visibility</p:attrName>
                                        </p:attrNameLst>
                                      </p:cBhvr>
                                      <p:to>
                                        <p:strVal val="visible"/>
                                      </p:to>
                                    </p:set>
                                    <p:animEffect transition="in" filter="wipe(right)">
                                      <p:cBhvr>
                                        <p:cTn id="31" dur="500"/>
                                        <p:tgtEl>
                                          <p:spTgt spid="369"/>
                                        </p:tgtEl>
                                      </p:cBhvr>
                                    </p:animEffect>
                                  </p:childTnLst>
                                </p:cTn>
                              </p:par>
                              <p:par>
                                <p:cTn id="32" presetID="10" presetClass="entr" presetSubtype="0" fill="hold" nodeType="withEffect">
                                  <p:stCondLst>
                                    <p:cond delay="0"/>
                                  </p:stCondLst>
                                  <p:childTnLst>
                                    <p:set>
                                      <p:cBhvr>
                                        <p:cTn id="33" dur="1" fill="hold">
                                          <p:stCondLst>
                                            <p:cond delay="0"/>
                                          </p:stCondLst>
                                        </p:cTn>
                                        <p:tgtEl>
                                          <p:spTgt spid="317"/>
                                        </p:tgtEl>
                                        <p:attrNameLst>
                                          <p:attrName>style.visibility</p:attrName>
                                        </p:attrNameLst>
                                      </p:cBhvr>
                                      <p:to>
                                        <p:strVal val="visible"/>
                                      </p:to>
                                    </p:set>
                                    <p:animEffect transition="in" filter="fade">
                                      <p:cBhvr>
                                        <p:cTn id="34" dur="500"/>
                                        <p:tgtEl>
                                          <p:spTgt spid="317"/>
                                        </p:tgtEl>
                                      </p:cBhvr>
                                    </p:animEffect>
                                  </p:childTnLst>
                                </p:cTn>
                              </p:par>
                              <p:par>
                                <p:cTn id="35" presetID="10" presetClass="entr" presetSubtype="0" fill="hold" nodeType="withEffect">
                                  <p:stCondLst>
                                    <p:cond delay="100"/>
                                  </p:stCondLst>
                                  <p:childTnLst>
                                    <p:set>
                                      <p:cBhvr>
                                        <p:cTn id="36" dur="1" fill="hold">
                                          <p:stCondLst>
                                            <p:cond delay="0"/>
                                          </p:stCondLst>
                                        </p:cTn>
                                        <p:tgtEl>
                                          <p:spTgt spid="705"/>
                                        </p:tgtEl>
                                        <p:attrNameLst>
                                          <p:attrName>style.visibility</p:attrName>
                                        </p:attrNameLst>
                                      </p:cBhvr>
                                      <p:to>
                                        <p:strVal val="visible"/>
                                      </p:to>
                                    </p:set>
                                    <p:animEffect transition="in" filter="fade">
                                      <p:cBhvr>
                                        <p:cTn id="37" dur="250"/>
                                        <p:tgtEl>
                                          <p:spTgt spid="705"/>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734"/>
                                        </p:tgtEl>
                                        <p:attrNameLst>
                                          <p:attrName>style.visibility</p:attrName>
                                        </p:attrNameLst>
                                      </p:cBhvr>
                                      <p:to>
                                        <p:strVal val="visible"/>
                                      </p:to>
                                    </p:set>
                                    <p:animEffect transition="in" filter="fade">
                                      <p:cBhvr>
                                        <p:cTn id="40" dur="250"/>
                                        <p:tgtEl>
                                          <p:spTgt spid="734"/>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387"/>
                                        </p:tgtEl>
                                        <p:attrNameLst>
                                          <p:attrName>style.visibility</p:attrName>
                                        </p:attrNameLst>
                                      </p:cBhvr>
                                      <p:to>
                                        <p:strVal val="visible"/>
                                      </p:to>
                                    </p:set>
                                    <p:animEffect transition="in" filter="wipe(right)">
                                      <p:cBhvr>
                                        <p:cTn id="44" dur="500"/>
                                        <p:tgtEl>
                                          <p:spTgt spid="387"/>
                                        </p:tgtEl>
                                      </p:cBhvr>
                                    </p:animEffect>
                                  </p:childTnLst>
                                </p:cTn>
                              </p:par>
                              <p:par>
                                <p:cTn id="45" presetID="10" presetClass="entr" presetSubtype="0" fill="hold" nodeType="withEffect">
                                  <p:stCondLst>
                                    <p:cond delay="0"/>
                                  </p:stCondLst>
                                  <p:childTnLst>
                                    <p:set>
                                      <p:cBhvr>
                                        <p:cTn id="46" dur="1" fill="hold">
                                          <p:stCondLst>
                                            <p:cond delay="0"/>
                                          </p:stCondLst>
                                        </p:cTn>
                                        <p:tgtEl>
                                          <p:spTgt spid="285"/>
                                        </p:tgtEl>
                                        <p:attrNameLst>
                                          <p:attrName>style.visibility</p:attrName>
                                        </p:attrNameLst>
                                      </p:cBhvr>
                                      <p:to>
                                        <p:strVal val="visible"/>
                                      </p:to>
                                    </p:set>
                                    <p:animEffect transition="in" filter="fade">
                                      <p:cBhvr>
                                        <p:cTn id="47" dur="500"/>
                                        <p:tgtEl>
                                          <p:spTgt spid="285"/>
                                        </p:tgtEl>
                                      </p:cBhvr>
                                    </p:animEffect>
                                  </p:childTnLst>
                                </p:cTn>
                              </p:par>
                              <p:par>
                                <p:cTn id="48" presetID="10" presetClass="entr" presetSubtype="0" fill="hold" nodeType="withEffect">
                                  <p:stCondLst>
                                    <p:cond delay="200"/>
                                  </p:stCondLst>
                                  <p:childTnLst>
                                    <p:set>
                                      <p:cBhvr>
                                        <p:cTn id="49" dur="1" fill="hold">
                                          <p:stCondLst>
                                            <p:cond delay="0"/>
                                          </p:stCondLst>
                                        </p:cTn>
                                        <p:tgtEl>
                                          <p:spTgt spid="695"/>
                                        </p:tgtEl>
                                        <p:attrNameLst>
                                          <p:attrName>style.visibility</p:attrName>
                                        </p:attrNameLst>
                                      </p:cBhvr>
                                      <p:to>
                                        <p:strVal val="visible"/>
                                      </p:to>
                                    </p:set>
                                    <p:animEffect transition="in" filter="fade">
                                      <p:cBhvr>
                                        <p:cTn id="50" dur="250"/>
                                        <p:tgtEl>
                                          <p:spTgt spid="695"/>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735"/>
                                        </p:tgtEl>
                                        <p:attrNameLst>
                                          <p:attrName>style.visibility</p:attrName>
                                        </p:attrNameLst>
                                      </p:cBhvr>
                                      <p:to>
                                        <p:strVal val="visible"/>
                                      </p:to>
                                    </p:set>
                                    <p:animEffect transition="in" filter="fade">
                                      <p:cBhvr>
                                        <p:cTn id="53" dur="250"/>
                                        <p:tgtEl>
                                          <p:spTgt spid="735"/>
                                        </p:tgtEl>
                                      </p:cBhvr>
                                    </p:animEffect>
                                  </p:childTnLst>
                                </p:cTn>
                              </p:par>
                            </p:childTnLst>
                          </p:cTn>
                        </p:par>
                        <p:par>
                          <p:cTn id="54" fill="hold">
                            <p:stCondLst>
                              <p:cond delay="3250"/>
                            </p:stCondLst>
                            <p:childTnLst>
                              <p:par>
                                <p:cTn id="55" presetID="22" presetClass="entr" presetSubtype="2" fill="hold" grpId="0" nodeType="afterEffect">
                                  <p:stCondLst>
                                    <p:cond delay="0"/>
                                  </p:stCondLst>
                                  <p:childTnLst>
                                    <p:set>
                                      <p:cBhvr>
                                        <p:cTn id="56" dur="1" fill="hold">
                                          <p:stCondLst>
                                            <p:cond delay="0"/>
                                          </p:stCondLst>
                                        </p:cTn>
                                        <p:tgtEl>
                                          <p:spTgt spid="407"/>
                                        </p:tgtEl>
                                        <p:attrNameLst>
                                          <p:attrName>style.visibility</p:attrName>
                                        </p:attrNameLst>
                                      </p:cBhvr>
                                      <p:to>
                                        <p:strVal val="visible"/>
                                      </p:to>
                                    </p:set>
                                    <p:animEffect transition="in" filter="wipe(right)">
                                      <p:cBhvr>
                                        <p:cTn id="57" dur="500"/>
                                        <p:tgtEl>
                                          <p:spTgt spid="407"/>
                                        </p:tgtEl>
                                      </p:cBhvr>
                                    </p:animEffect>
                                  </p:childTnLst>
                                </p:cTn>
                              </p:par>
                              <p:par>
                                <p:cTn id="58" presetID="10"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fade">
                                      <p:cBhvr>
                                        <p:cTn id="60" dur="500"/>
                                        <p:tgtEl>
                                          <p:spTgt spid="222"/>
                                        </p:tgtEl>
                                      </p:cBhvr>
                                    </p:animEffect>
                                  </p:childTnLst>
                                </p:cTn>
                              </p:par>
                              <p:par>
                                <p:cTn id="61" presetID="10" presetClass="entr" presetSubtype="0" fill="hold" nodeType="withEffect">
                                  <p:stCondLst>
                                    <p:cond delay="300"/>
                                  </p:stCondLst>
                                  <p:childTnLst>
                                    <p:set>
                                      <p:cBhvr>
                                        <p:cTn id="62" dur="1" fill="hold">
                                          <p:stCondLst>
                                            <p:cond delay="0"/>
                                          </p:stCondLst>
                                        </p:cTn>
                                        <p:tgtEl>
                                          <p:spTgt spid="698"/>
                                        </p:tgtEl>
                                        <p:attrNameLst>
                                          <p:attrName>style.visibility</p:attrName>
                                        </p:attrNameLst>
                                      </p:cBhvr>
                                      <p:to>
                                        <p:strVal val="visible"/>
                                      </p:to>
                                    </p:set>
                                    <p:animEffect transition="in" filter="fade">
                                      <p:cBhvr>
                                        <p:cTn id="63" dur="250"/>
                                        <p:tgtEl>
                                          <p:spTgt spid="69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736"/>
                                        </p:tgtEl>
                                        <p:attrNameLst>
                                          <p:attrName>style.visibility</p:attrName>
                                        </p:attrNameLst>
                                      </p:cBhvr>
                                      <p:to>
                                        <p:strVal val="visible"/>
                                      </p:to>
                                    </p:set>
                                    <p:animEffect transition="in" filter="fade">
                                      <p:cBhvr>
                                        <p:cTn id="66" dur="250"/>
                                        <p:tgtEl>
                                          <p:spTgt spid="736"/>
                                        </p:tgtEl>
                                      </p:cBhvr>
                                    </p:animEffect>
                                  </p:childTnLst>
                                </p:cTn>
                              </p:par>
                            </p:childTnLst>
                          </p:cTn>
                        </p:par>
                        <p:par>
                          <p:cTn id="67" fill="hold">
                            <p:stCondLst>
                              <p:cond delay="3800"/>
                            </p:stCondLst>
                            <p:childTnLst>
                              <p:par>
                                <p:cTn id="68" presetID="22" presetClass="entr" presetSubtype="2" fill="hold" grpId="0" nodeType="afterEffect">
                                  <p:stCondLst>
                                    <p:cond delay="0"/>
                                  </p:stCondLst>
                                  <p:childTnLst>
                                    <p:set>
                                      <p:cBhvr>
                                        <p:cTn id="69" dur="1" fill="hold">
                                          <p:stCondLst>
                                            <p:cond delay="0"/>
                                          </p:stCondLst>
                                        </p:cTn>
                                        <p:tgtEl>
                                          <p:spTgt spid="336"/>
                                        </p:tgtEl>
                                        <p:attrNameLst>
                                          <p:attrName>style.visibility</p:attrName>
                                        </p:attrNameLst>
                                      </p:cBhvr>
                                      <p:to>
                                        <p:strVal val="visible"/>
                                      </p:to>
                                    </p:set>
                                    <p:animEffect transition="in" filter="wipe(right)">
                                      <p:cBhvr>
                                        <p:cTn id="70" dur="500"/>
                                        <p:tgtEl>
                                          <p:spTgt spid="336"/>
                                        </p:tgtEl>
                                      </p:cBhvr>
                                    </p:animEffect>
                                  </p:childTnLst>
                                </p:cTn>
                              </p:par>
                              <p:par>
                                <p:cTn id="71" presetID="10" presetClass="entr" presetSubtype="0" fill="hold" nodeType="withEffect">
                                  <p:stCondLst>
                                    <p:cond delay="0"/>
                                  </p:stCondLst>
                                  <p:childTnLst>
                                    <p:set>
                                      <p:cBhvr>
                                        <p:cTn id="72" dur="1" fill="hold">
                                          <p:stCondLst>
                                            <p:cond delay="0"/>
                                          </p:stCondLst>
                                        </p:cTn>
                                        <p:tgtEl>
                                          <p:spTgt spid="306"/>
                                        </p:tgtEl>
                                        <p:attrNameLst>
                                          <p:attrName>style.visibility</p:attrName>
                                        </p:attrNameLst>
                                      </p:cBhvr>
                                      <p:to>
                                        <p:strVal val="visible"/>
                                      </p:to>
                                    </p:set>
                                    <p:animEffect transition="in" filter="fade">
                                      <p:cBhvr>
                                        <p:cTn id="73" dur="500"/>
                                        <p:tgtEl>
                                          <p:spTgt spid="30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46"/>
                                        </p:tgtEl>
                                        <p:attrNameLst>
                                          <p:attrName>style.visibility</p:attrName>
                                        </p:attrNameLst>
                                      </p:cBhvr>
                                      <p:to>
                                        <p:strVal val="visible"/>
                                      </p:to>
                                    </p:set>
                                    <p:animEffect transition="in" filter="wipe(left)">
                                      <p:cBhvr>
                                        <p:cTn id="78" dur="500"/>
                                        <p:tgtEl>
                                          <p:spTgt spid="746"/>
                                        </p:tgtEl>
                                      </p:cBhvr>
                                    </p:animEffect>
                                  </p:childTnLst>
                                </p:cTn>
                              </p:par>
                              <p:par>
                                <p:cTn id="79" presetID="10" presetClass="entr" presetSubtype="0" fill="hold" nodeType="withEffect">
                                  <p:stCondLst>
                                    <p:cond delay="250"/>
                                  </p:stCondLst>
                                  <p:childTnLst>
                                    <p:set>
                                      <p:cBhvr>
                                        <p:cTn id="80" dur="1" fill="hold">
                                          <p:stCondLst>
                                            <p:cond delay="0"/>
                                          </p:stCondLst>
                                        </p:cTn>
                                        <p:tgtEl>
                                          <p:spTgt spid="756"/>
                                        </p:tgtEl>
                                        <p:attrNameLst>
                                          <p:attrName>style.visibility</p:attrName>
                                        </p:attrNameLst>
                                      </p:cBhvr>
                                      <p:to>
                                        <p:strVal val="visible"/>
                                      </p:to>
                                    </p:set>
                                    <p:animEffect transition="in" filter="fade">
                                      <p:cBhvr>
                                        <p:cTn id="81" dur="500"/>
                                        <p:tgtEl>
                                          <p:spTgt spid="756"/>
                                        </p:tgtEl>
                                      </p:cBhvr>
                                    </p:animEffect>
                                  </p:childTnLst>
                                </p:cTn>
                              </p:par>
                              <p:par>
                                <p:cTn id="82" presetID="10" presetClass="entr" presetSubtype="0" fill="hold" nodeType="withEffect">
                                  <p:stCondLst>
                                    <p:cond delay="500"/>
                                  </p:stCondLst>
                                  <p:childTnLst>
                                    <p:set>
                                      <p:cBhvr>
                                        <p:cTn id="83" dur="1" fill="hold">
                                          <p:stCondLst>
                                            <p:cond delay="0"/>
                                          </p:stCondLst>
                                        </p:cTn>
                                        <p:tgtEl>
                                          <p:spTgt spid="809"/>
                                        </p:tgtEl>
                                        <p:attrNameLst>
                                          <p:attrName>style.visibility</p:attrName>
                                        </p:attrNameLst>
                                      </p:cBhvr>
                                      <p:to>
                                        <p:strVal val="visible"/>
                                      </p:to>
                                    </p:set>
                                    <p:animEffect transition="in" filter="fade">
                                      <p:cBhvr>
                                        <p:cTn id="84" dur="500"/>
                                        <p:tgtEl>
                                          <p:spTgt spid="809"/>
                                        </p:tgtEl>
                                      </p:cBhvr>
                                    </p:animEffect>
                                  </p:childTnLst>
                                </p:cTn>
                              </p:par>
                              <p:par>
                                <p:cTn id="85" presetID="10" presetClass="entr" presetSubtype="0" fill="hold" nodeType="withEffect">
                                  <p:stCondLst>
                                    <p:cond delay="750"/>
                                  </p:stCondLst>
                                  <p:childTnLst>
                                    <p:set>
                                      <p:cBhvr>
                                        <p:cTn id="86" dur="1" fill="hold">
                                          <p:stCondLst>
                                            <p:cond delay="0"/>
                                          </p:stCondLst>
                                        </p:cTn>
                                        <p:tgtEl>
                                          <p:spTgt spid="760"/>
                                        </p:tgtEl>
                                        <p:attrNameLst>
                                          <p:attrName>style.visibility</p:attrName>
                                        </p:attrNameLst>
                                      </p:cBhvr>
                                      <p:to>
                                        <p:strVal val="visible"/>
                                      </p:to>
                                    </p:set>
                                    <p:animEffect transition="in" filter="fade">
                                      <p:cBhvr>
                                        <p:cTn id="87" dur="500"/>
                                        <p:tgtEl>
                                          <p:spTgt spid="760"/>
                                        </p:tgtEl>
                                      </p:cBhvr>
                                    </p:animEffect>
                                  </p:childTnLst>
                                </p:cTn>
                              </p:par>
                            </p:childTnLst>
                          </p:cTn>
                        </p:par>
                        <p:par>
                          <p:cTn id="88" fill="hold">
                            <p:stCondLst>
                              <p:cond delay="1250"/>
                            </p:stCondLst>
                            <p:childTnLst>
                              <p:par>
                                <p:cTn id="89" presetID="47" presetClass="entr" presetSubtype="0" fill="hold" grpId="0" nodeType="afterEffect">
                                  <p:stCondLst>
                                    <p:cond delay="0"/>
                                  </p:stCondLst>
                                  <p:childTnLst>
                                    <p:set>
                                      <p:cBhvr>
                                        <p:cTn id="90" dur="1" fill="hold">
                                          <p:stCondLst>
                                            <p:cond delay="0"/>
                                          </p:stCondLst>
                                        </p:cTn>
                                        <p:tgtEl>
                                          <p:spTgt spid="832"/>
                                        </p:tgtEl>
                                        <p:attrNameLst>
                                          <p:attrName>style.visibility</p:attrName>
                                        </p:attrNameLst>
                                      </p:cBhvr>
                                      <p:to>
                                        <p:strVal val="visible"/>
                                      </p:to>
                                    </p:set>
                                    <p:animEffect transition="in" filter="fade">
                                      <p:cBhvr>
                                        <p:cTn id="91" dur="1000"/>
                                        <p:tgtEl>
                                          <p:spTgt spid="832"/>
                                        </p:tgtEl>
                                      </p:cBhvr>
                                    </p:animEffect>
                                    <p:anim calcmode="lin" valueType="num">
                                      <p:cBhvr>
                                        <p:cTn id="92" dur="1000" fill="hold"/>
                                        <p:tgtEl>
                                          <p:spTgt spid="832"/>
                                        </p:tgtEl>
                                        <p:attrNameLst>
                                          <p:attrName>ppt_x</p:attrName>
                                        </p:attrNameLst>
                                      </p:cBhvr>
                                      <p:tavLst>
                                        <p:tav tm="0">
                                          <p:val>
                                            <p:strVal val="#ppt_x"/>
                                          </p:val>
                                        </p:tav>
                                        <p:tav tm="100000">
                                          <p:val>
                                            <p:strVal val="#ppt_x"/>
                                          </p:val>
                                        </p:tav>
                                      </p:tavLst>
                                    </p:anim>
                                    <p:anim calcmode="lin" valueType="num">
                                      <p:cBhvr>
                                        <p:cTn id="93" dur="1000" fill="hold"/>
                                        <p:tgtEl>
                                          <p:spTgt spid="832"/>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732"/>
                                        </p:tgtEl>
                                        <p:attrNameLst>
                                          <p:attrName>style.visibility</p:attrName>
                                        </p:attrNameLst>
                                      </p:cBhvr>
                                      <p:to>
                                        <p:strVal val="visible"/>
                                      </p:to>
                                    </p:set>
                                    <p:animEffect transition="in" filter="fade">
                                      <p:cBhvr>
                                        <p:cTn id="96" dur="1000"/>
                                        <p:tgtEl>
                                          <p:spTgt spid="732"/>
                                        </p:tgtEl>
                                      </p:cBhvr>
                                    </p:animEffect>
                                    <p:anim calcmode="lin" valueType="num">
                                      <p:cBhvr>
                                        <p:cTn id="97" dur="1000" fill="hold"/>
                                        <p:tgtEl>
                                          <p:spTgt spid="732"/>
                                        </p:tgtEl>
                                        <p:attrNameLst>
                                          <p:attrName>ppt_x</p:attrName>
                                        </p:attrNameLst>
                                      </p:cBhvr>
                                      <p:tavLst>
                                        <p:tav tm="0">
                                          <p:val>
                                            <p:strVal val="#ppt_x"/>
                                          </p:val>
                                        </p:tav>
                                        <p:tav tm="100000">
                                          <p:val>
                                            <p:strVal val="#ppt_x"/>
                                          </p:val>
                                        </p:tav>
                                      </p:tavLst>
                                    </p:anim>
                                    <p:anim calcmode="lin" valueType="num">
                                      <p:cBhvr>
                                        <p:cTn id="98" dur="1000" fill="hold"/>
                                        <p:tgtEl>
                                          <p:spTgt spid="732"/>
                                        </p:tgtEl>
                                        <p:attrNameLst>
                                          <p:attrName>ppt_y</p:attrName>
                                        </p:attrNameLst>
                                      </p:cBhvr>
                                      <p:tavLst>
                                        <p:tav tm="0">
                                          <p:val>
                                            <p:strVal val="#ppt_y-.1"/>
                                          </p:val>
                                        </p:tav>
                                        <p:tav tm="100000">
                                          <p:val>
                                            <p:strVal val="#ppt_y"/>
                                          </p:val>
                                        </p:tav>
                                      </p:tavLst>
                                    </p:anim>
                                  </p:childTnLst>
                                </p:cTn>
                              </p:par>
                            </p:childTnLst>
                          </p:cTn>
                        </p:par>
                        <p:par>
                          <p:cTn id="99" fill="hold">
                            <p:stCondLst>
                              <p:cond delay="2250"/>
                            </p:stCondLst>
                            <p:childTnLst>
                              <p:par>
                                <p:cTn id="100" presetID="2" presetClass="entr" presetSubtype="1" fill="hold" nodeType="afterEffect">
                                  <p:stCondLst>
                                    <p:cond delay="0"/>
                                  </p:stCondLst>
                                  <p:childTnLst>
                                    <p:set>
                                      <p:cBhvr>
                                        <p:cTn id="101" dur="1" fill="hold">
                                          <p:stCondLst>
                                            <p:cond delay="0"/>
                                          </p:stCondLst>
                                        </p:cTn>
                                        <p:tgtEl>
                                          <p:spTgt spid="833"/>
                                        </p:tgtEl>
                                        <p:attrNameLst>
                                          <p:attrName>style.visibility</p:attrName>
                                        </p:attrNameLst>
                                      </p:cBhvr>
                                      <p:to>
                                        <p:strVal val="visible"/>
                                      </p:to>
                                    </p:set>
                                    <p:anim calcmode="lin" valueType="num">
                                      <p:cBhvr additive="base">
                                        <p:cTn id="102" dur="500" fill="hold"/>
                                        <p:tgtEl>
                                          <p:spTgt spid="833"/>
                                        </p:tgtEl>
                                        <p:attrNameLst>
                                          <p:attrName>ppt_x</p:attrName>
                                        </p:attrNameLst>
                                      </p:cBhvr>
                                      <p:tavLst>
                                        <p:tav tm="0">
                                          <p:val>
                                            <p:strVal val="#ppt_x"/>
                                          </p:val>
                                        </p:tav>
                                        <p:tav tm="100000">
                                          <p:val>
                                            <p:strVal val="#ppt_x"/>
                                          </p:val>
                                        </p:tav>
                                      </p:tavLst>
                                    </p:anim>
                                    <p:anim calcmode="lin" valueType="num">
                                      <p:cBhvr additive="base">
                                        <p:cTn id="103" dur="500" fill="hold"/>
                                        <p:tgtEl>
                                          <p:spTgt spid="8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820"/>
                                        </p:tgtEl>
                                        <p:attrNameLst>
                                          <p:attrName>style.visibility</p:attrName>
                                        </p:attrNameLst>
                                      </p:cBhvr>
                                      <p:to>
                                        <p:strVal val="visible"/>
                                      </p:to>
                                    </p:set>
                                    <p:animEffect transition="in" filter="fade">
                                      <p:cBhvr>
                                        <p:cTn id="108" dur="500"/>
                                        <p:tgtEl>
                                          <p:spTgt spid="820"/>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19"/>
                                        </p:tgtEl>
                                        <p:attrNameLst>
                                          <p:attrName>style.visibility</p:attrName>
                                        </p:attrNameLst>
                                      </p:cBhvr>
                                      <p:to>
                                        <p:strVal val="visible"/>
                                      </p:to>
                                    </p:set>
                                    <p:animEffect transition="in" filter="fade">
                                      <p:cBhvr>
                                        <p:cTn id="111" dur="500"/>
                                        <p:tgtEl>
                                          <p:spTgt spid="819"/>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826"/>
                                        </p:tgtEl>
                                        <p:attrNameLst>
                                          <p:attrName>style.visibility</p:attrName>
                                        </p:attrNameLst>
                                      </p:cBhvr>
                                      <p:to>
                                        <p:strVal val="visible"/>
                                      </p:to>
                                    </p:set>
                                    <p:animEffect transition="in" filter="fade">
                                      <p:cBhvr>
                                        <p:cTn id="115" dur="500"/>
                                        <p:tgtEl>
                                          <p:spTgt spid="826"/>
                                        </p:tgtEl>
                                      </p:cBhvr>
                                    </p:animEffect>
                                  </p:childTnLst>
                                </p:cTn>
                              </p:par>
                              <p:par>
                                <p:cTn id="116" presetID="8" presetClass="emph" presetSubtype="0" fill="hold" nodeType="withEffect">
                                  <p:stCondLst>
                                    <p:cond delay="0"/>
                                  </p:stCondLst>
                                  <p:childTnLst>
                                    <p:animRot by="21600000">
                                      <p:cBhvr>
                                        <p:cTn id="117" dur="1250" fill="hold"/>
                                        <p:tgtEl>
                                          <p:spTgt spid="826"/>
                                        </p:tgtEl>
                                        <p:attrNameLst>
                                          <p:attrName>r</p:attrName>
                                        </p:attrNameLst>
                                      </p:cBhvr>
                                    </p:animRot>
                                  </p:childTnLst>
                                </p:cTn>
                              </p:par>
                              <p:par>
                                <p:cTn id="118" presetID="10" presetClass="entr" presetSubtype="0" fill="hold" grpId="0" nodeType="withEffect">
                                  <p:stCondLst>
                                    <p:cond delay="1000"/>
                                  </p:stCondLst>
                                  <p:childTnLst>
                                    <p:set>
                                      <p:cBhvr>
                                        <p:cTn id="119" dur="1" fill="hold">
                                          <p:stCondLst>
                                            <p:cond delay="0"/>
                                          </p:stCondLst>
                                        </p:cTn>
                                        <p:tgtEl>
                                          <p:spTgt spid="830"/>
                                        </p:tgtEl>
                                        <p:attrNameLst>
                                          <p:attrName>style.visibility</p:attrName>
                                        </p:attrNameLst>
                                      </p:cBhvr>
                                      <p:to>
                                        <p:strVal val="visible"/>
                                      </p:to>
                                    </p:set>
                                    <p:animEffect transition="in" filter="fade">
                                      <p:cBhvr>
                                        <p:cTn id="120" dur="500"/>
                                        <p:tgtEl>
                                          <p:spTgt spid="830"/>
                                        </p:tgtEl>
                                      </p:cBhvr>
                                    </p:animEffect>
                                  </p:childTnLst>
                                </p:cTn>
                              </p:par>
                            </p:childTnLst>
                          </p:cTn>
                        </p:par>
                        <p:par>
                          <p:cTn id="121" fill="hold">
                            <p:stCondLst>
                              <p:cond delay="2000"/>
                            </p:stCondLst>
                            <p:childTnLst>
                              <p:par>
                                <p:cTn id="122" presetID="10" presetClass="entr" presetSubtype="0" fill="hold" nodeType="afterEffect">
                                  <p:stCondLst>
                                    <p:cond delay="0"/>
                                  </p:stCondLst>
                                  <p:childTnLst>
                                    <p:set>
                                      <p:cBhvr>
                                        <p:cTn id="123" dur="1" fill="hold">
                                          <p:stCondLst>
                                            <p:cond delay="0"/>
                                          </p:stCondLst>
                                        </p:cTn>
                                        <p:tgtEl>
                                          <p:spTgt spid="720"/>
                                        </p:tgtEl>
                                        <p:attrNameLst>
                                          <p:attrName>style.visibility</p:attrName>
                                        </p:attrNameLst>
                                      </p:cBhvr>
                                      <p:to>
                                        <p:strVal val="visible"/>
                                      </p:to>
                                    </p:set>
                                    <p:animEffect transition="in" filter="fade">
                                      <p:cBhvr>
                                        <p:cTn id="124" dur="1000"/>
                                        <p:tgtEl>
                                          <p:spTgt spid="720"/>
                                        </p:tgtEl>
                                      </p:cBhvr>
                                    </p:animEffect>
                                  </p:childTnLst>
                                </p:cTn>
                              </p:par>
                              <p:par>
                                <p:cTn id="125" presetID="63" presetClass="path" presetSubtype="0" accel="50000" decel="50000" fill="hold" nodeType="withEffect">
                                  <p:stCondLst>
                                    <p:cond delay="0"/>
                                  </p:stCondLst>
                                  <p:childTnLst>
                                    <p:animMotion origin="layout" path="M -0.09766 -2.96296E-6 L -1.04167E-6 -2.96296E-6 " pathEditMode="relative" rAng="0" ptsTypes="AA">
                                      <p:cBhvr>
                                        <p:cTn id="126" dur="1500" fill="hold"/>
                                        <p:tgtEl>
                                          <p:spTgt spid="720"/>
                                        </p:tgtEl>
                                        <p:attrNameLst>
                                          <p:attrName>ppt_x</p:attrName>
                                          <p:attrName>ppt_y</p:attrName>
                                        </p:attrNameLst>
                                      </p:cBhvr>
                                      <p:rCtr x="4883" y="0"/>
                                    </p:animMotion>
                                  </p:childTnLst>
                                </p:cTn>
                              </p:par>
                              <p:par>
                                <p:cTn id="127" presetID="10" presetClass="entr" presetSubtype="0" fill="hold" grpId="0" nodeType="withEffect">
                                  <p:stCondLst>
                                    <p:cond delay="1000"/>
                                  </p:stCondLst>
                                  <p:childTnLst>
                                    <p:set>
                                      <p:cBhvr>
                                        <p:cTn id="128" dur="1" fill="hold">
                                          <p:stCondLst>
                                            <p:cond delay="0"/>
                                          </p:stCondLst>
                                        </p:cTn>
                                        <p:tgtEl>
                                          <p:spTgt spid="851"/>
                                        </p:tgtEl>
                                        <p:attrNameLst>
                                          <p:attrName>style.visibility</p:attrName>
                                        </p:attrNameLst>
                                      </p:cBhvr>
                                      <p:to>
                                        <p:strVal val="visible"/>
                                      </p:to>
                                    </p:set>
                                    <p:animEffect transition="in" filter="fade">
                                      <p:cBhvr>
                                        <p:cTn id="129" dur="500"/>
                                        <p:tgtEl>
                                          <p:spTgt spid="851"/>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6"/>
                                        </p:tgtEl>
                                        <p:attrNameLst>
                                          <p:attrName>style.visibility</p:attrName>
                                        </p:attrNameLst>
                                      </p:cBhvr>
                                      <p:to>
                                        <p:strVal val="visible"/>
                                      </p:to>
                                    </p:set>
                                    <p:animEffect transition="in" filter="wipe(left)">
                                      <p:cBhvr>
                                        <p:cTn id="134" dur="500"/>
                                        <p:tgtEl>
                                          <p:spTgt spid="636"/>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637"/>
                                        </p:tgtEl>
                                        <p:attrNameLst>
                                          <p:attrName>style.visibility</p:attrName>
                                        </p:attrNameLst>
                                      </p:cBhvr>
                                      <p:to>
                                        <p:strVal val="visible"/>
                                      </p:to>
                                    </p:set>
                                    <p:animEffect transition="in" filter="wipe(left)">
                                      <p:cBhvr>
                                        <p:cTn id="137" dur="500"/>
                                        <p:tgtEl>
                                          <p:spTgt spid="637"/>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852"/>
                                        </p:tgtEl>
                                        <p:attrNameLst>
                                          <p:attrName>style.visibility</p:attrName>
                                        </p:attrNameLst>
                                      </p:cBhvr>
                                      <p:to>
                                        <p:strVal val="visible"/>
                                      </p:to>
                                    </p:set>
                                    <p:animEffect transition="in" filter="wipe(left)">
                                      <p:cBhvr>
                                        <p:cTn id="140" dur="500"/>
                                        <p:tgtEl>
                                          <p:spTgt spid="852"/>
                                        </p:tgtEl>
                                      </p:cBhvr>
                                    </p:animEffect>
                                  </p:childTnLst>
                                </p:cTn>
                              </p:par>
                              <p:par>
                                <p:cTn id="141" presetID="21" presetClass="entr" presetSubtype="8" fill="hold" grpId="0" nodeType="withEffect">
                                  <p:stCondLst>
                                    <p:cond delay="0"/>
                                  </p:stCondLst>
                                  <p:childTnLst>
                                    <p:set>
                                      <p:cBhvr>
                                        <p:cTn id="142" dur="1" fill="hold">
                                          <p:stCondLst>
                                            <p:cond delay="0"/>
                                          </p:stCondLst>
                                        </p:cTn>
                                        <p:tgtEl>
                                          <p:spTgt spid="831"/>
                                        </p:tgtEl>
                                        <p:attrNameLst>
                                          <p:attrName>style.visibility</p:attrName>
                                        </p:attrNameLst>
                                      </p:cBhvr>
                                      <p:to>
                                        <p:strVal val="visible"/>
                                      </p:to>
                                    </p:set>
                                    <p:animEffect transition="in" filter="wheel(8)">
                                      <p:cBhvr>
                                        <p:cTn id="143" dur="500"/>
                                        <p:tgtEl>
                                          <p:spTgt spid="831"/>
                                        </p:tgtEl>
                                      </p:cBhvr>
                                    </p:animEffect>
                                  </p:childTnLst>
                                </p:cTn>
                              </p:par>
                              <p:par>
                                <p:cTn id="144" presetID="8" presetClass="emph" presetSubtype="0" fill="hold" grpId="1" nodeType="withEffect">
                                  <p:stCondLst>
                                    <p:cond delay="0"/>
                                  </p:stCondLst>
                                  <p:childTnLst>
                                    <p:animRot by="21600000">
                                      <p:cBhvr>
                                        <p:cTn id="145" dur="3000" fill="hold"/>
                                        <p:tgtEl>
                                          <p:spTgt spid="831"/>
                                        </p:tgtEl>
                                        <p:attrNameLst>
                                          <p:attrName>r</p:attrName>
                                        </p:attrNameLst>
                                      </p:cBhvr>
                                    </p:animRot>
                                  </p:childTnLst>
                                </p:cTn>
                              </p:par>
                              <p:par>
                                <p:cTn id="146" presetID="10" presetClass="entr" presetSubtype="0" fill="hold" grpId="0" nodeType="withEffect">
                                  <p:stCondLst>
                                    <p:cond delay="0"/>
                                  </p:stCondLst>
                                  <p:childTnLst>
                                    <p:set>
                                      <p:cBhvr>
                                        <p:cTn id="147" dur="1" fill="hold">
                                          <p:stCondLst>
                                            <p:cond delay="0"/>
                                          </p:stCondLst>
                                        </p:cTn>
                                        <p:tgtEl>
                                          <p:spTgt spid="676"/>
                                        </p:tgtEl>
                                        <p:attrNameLst>
                                          <p:attrName>style.visibility</p:attrName>
                                        </p:attrNameLst>
                                      </p:cBhvr>
                                      <p:to>
                                        <p:strVal val="visible"/>
                                      </p:to>
                                    </p:set>
                                    <p:animEffect transition="in" filter="fade">
                                      <p:cBhvr>
                                        <p:cTn id="148" dur="500"/>
                                        <p:tgtEl>
                                          <p:spTgt spid="676"/>
                                        </p:tgtEl>
                                      </p:cBhvr>
                                    </p:animEffect>
                                  </p:childTnLst>
                                </p:cTn>
                              </p:par>
                              <p:par>
                                <p:cTn id="149" presetID="10" presetClass="entr" presetSubtype="0" fill="hold" nodeType="withEffect">
                                  <p:stCondLst>
                                    <p:cond delay="500"/>
                                  </p:stCondLst>
                                  <p:childTnLst>
                                    <p:set>
                                      <p:cBhvr>
                                        <p:cTn id="150" dur="1" fill="hold">
                                          <p:stCondLst>
                                            <p:cond delay="0"/>
                                          </p:stCondLst>
                                        </p:cTn>
                                        <p:tgtEl>
                                          <p:spTgt spid="4"/>
                                        </p:tgtEl>
                                        <p:attrNameLst>
                                          <p:attrName>style.visibility</p:attrName>
                                        </p:attrNameLst>
                                      </p:cBhvr>
                                      <p:to>
                                        <p:strVal val="visible"/>
                                      </p:to>
                                    </p:set>
                                    <p:animEffect transition="in" filter="fade">
                                      <p:cBhvr>
                                        <p:cTn id="151" dur="250"/>
                                        <p:tgtEl>
                                          <p:spTgt spid="4"/>
                                        </p:tgtEl>
                                      </p:cBhvr>
                                    </p:animEffect>
                                  </p:childTnLst>
                                </p:cTn>
                              </p:par>
                              <p:par>
                                <p:cTn id="152" presetID="10" presetClass="entr" presetSubtype="0" fill="hold" grpId="0" nodeType="withEffect">
                                  <p:stCondLst>
                                    <p:cond delay="500"/>
                                  </p:stCondLst>
                                  <p:childTnLst>
                                    <p:set>
                                      <p:cBhvr>
                                        <p:cTn id="153" dur="1" fill="hold">
                                          <p:stCondLst>
                                            <p:cond delay="0"/>
                                          </p:stCondLst>
                                        </p:cTn>
                                        <p:tgtEl>
                                          <p:spTgt spid="644"/>
                                        </p:tgtEl>
                                        <p:attrNameLst>
                                          <p:attrName>style.visibility</p:attrName>
                                        </p:attrNameLst>
                                      </p:cBhvr>
                                      <p:to>
                                        <p:strVal val="visible"/>
                                      </p:to>
                                    </p:set>
                                    <p:animEffect transition="in" filter="fade">
                                      <p:cBhvr>
                                        <p:cTn id="154" dur="250"/>
                                        <p:tgtEl>
                                          <p:spTgt spid="64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668"/>
                                        </p:tgtEl>
                                        <p:attrNameLst>
                                          <p:attrName>style.visibility</p:attrName>
                                        </p:attrNameLst>
                                      </p:cBhvr>
                                      <p:to>
                                        <p:strVal val="visible"/>
                                      </p:to>
                                    </p:set>
                                    <p:animEffect transition="in" filter="fade">
                                      <p:cBhvr>
                                        <p:cTn id="157" dur="250"/>
                                        <p:tgtEl>
                                          <p:spTgt spid="668"/>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667"/>
                                        </p:tgtEl>
                                        <p:attrNameLst>
                                          <p:attrName>style.visibility</p:attrName>
                                        </p:attrNameLst>
                                      </p:cBhvr>
                                      <p:to>
                                        <p:strVal val="visible"/>
                                      </p:to>
                                    </p:set>
                                    <p:animEffect transition="in" filter="fade">
                                      <p:cBhvr>
                                        <p:cTn id="160" dur="250"/>
                                        <p:tgtEl>
                                          <p:spTgt spid="667"/>
                                        </p:tgtEl>
                                      </p:cBhvr>
                                    </p:animEffect>
                                  </p:childTnLst>
                                </p:cTn>
                              </p:par>
                              <p:par>
                                <p:cTn id="161" presetID="10" presetClass="entr" presetSubtype="0" fill="hold" nodeType="withEffect">
                                  <p:stCondLst>
                                    <p:cond delay="750"/>
                                  </p:stCondLst>
                                  <p:childTnLst>
                                    <p:set>
                                      <p:cBhvr>
                                        <p:cTn id="162" dur="1" fill="hold">
                                          <p:stCondLst>
                                            <p:cond delay="0"/>
                                          </p:stCondLst>
                                        </p:cTn>
                                        <p:tgtEl>
                                          <p:spTgt spid="639"/>
                                        </p:tgtEl>
                                        <p:attrNameLst>
                                          <p:attrName>style.visibility</p:attrName>
                                        </p:attrNameLst>
                                      </p:cBhvr>
                                      <p:to>
                                        <p:strVal val="visible"/>
                                      </p:to>
                                    </p:set>
                                    <p:animEffect transition="in" filter="fade">
                                      <p:cBhvr>
                                        <p:cTn id="163" dur="250"/>
                                        <p:tgtEl>
                                          <p:spTgt spid="639"/>
                                        </p:tgtEl>
                                      </p:cBhvr>
                                    </p:animEffect>
                                  </p:childTnLst>
                                </p:cTn>
                              </p:par>
                              <p:par>
                                <p:cTn id="164" presetID="10" presetClass="entr" presetSubtype="0" fill="hold" grpId="0" nodeType="withEffect">
                                  <p:stCondLst>
                                    <p:cond delay="750"/>
                                  </p:stCondLst>
                                  <p:childTnLst>
                                    <p:set>
                                      <p:cBhvr>
                                        <p:cTn id="165" dur="1" fill="hold">
                                          <p:stCondLst>
                                            <p:cond delay="0"/>
                                          </p:stCondLst>
                                        </p:cTn>
                                        <p:tgtEl>
                                          <p:spTgt spid="638"/>
                                        </p:tgtEl>
                                        <p:attrNameLst>
                                          <p:attrName>style.visibility</p:attrName>
                                        </p:attrNameLst>
                                      </p:cBhvr>
                                      <p:to>
                                        <p:strVal val="visible"/>
                                      </p:to>
                                    </p:set>
                                    <p:animEffect transition="in" filter="fade">
                                      <p:cBhvr>
                                        <p:cTn id="166" dur="250"/>
                                        <p:tgtEl>
                                          <p:spTgt spid="638"/>
                                        </p:tgtEl>
                                      </p:cBhvr>
                                    </p:animEffect>
                                  </p:childTnLst>
                                </p:cTn>
                              </p:par>
                              <p:par>
                                <p:cTn id="167" presetID="10" presetClass="entr" presetSubtype="0" fill="hold" nodeType="withEffect">
                                  <p:stCondLst>
                                    <p:cond delay="1000"/>
                                  </p:stCondLst>
                                  <p:childTnLst>
                                    <p:set>
                                      <p:cBhvr>
                                        <p:cTn id="168" dur="1" fill="hold">
                                          <p:stCondLst>
                                            <p:cond delay="0"/>
                                          </p:stCondLst>
                                        </p:cTn>
                                        <p:tgtEl>
                                          <p:spTgt spid="657"/>
                                        </p:tgtEl>
                                        <p:attrNameLst>
                                          <p:attrName>style.visibility</p:attrName>
                                        </p:attrNameLst>
                                      </p:cBhvr>
                                      <p:to>
                                        <p:strVal val="visible"/>
                                      </p:to>
                                    </p:set>
                                    <p:animEffect transition="in" filter="fade">
                                      <p:cBhvr>
                                        <p:cTn id="169" dur="250"/>
                                        <p:tgtEl>
                                          <p:spTgt spid="657"/>
                                        </p:tgtEl>
                                      </p:cBhvr>
                                    </p:animEffect>
                                  </p:childTnLst>
                                </p:cTn>
                              </p:par>
                              <p:par>
                                <p:cTn id="170" presetID="10" presetClass="entr" presetSubtype="0" fill="hold" grpId="0" nodeType="withEffect">
                                  <p:stCondLst>
                                    <p:cond delay="1000"/>
                                  </p:stCondLst>
                                  <p:childTnLst>
                                    <p:set>
                                      <p:cBhvr>
                                        <p:cTn id="171" dur="1" fill="hold">
                                          <p:stCondLst>
                                            <p:cond delay="0"/>
                                          </p:stCondLst>
                                        </p:cTn>
                                        <p:tgtEl>
                                          <p:spTgt spid="656"/>
                                        </p:tgtEl>
                                        <p:attrNameLst>
                                          <p:attrName>style.visibility</p:attrName>
                                        </p:attrNameLst>
                                      </p:cBhvr>
                                      <p:to>
                                        <p:strVal val="visible"/>
                                      </p:to>
                                    </p:set>
                                    <p:animEffect transition="in" filter="fade">
                                      <p:cBhvr>
                                        <p:cTn id="172" dur="250"/>
                                        <p:tgtEl>
                                          <p:spTgt spid="656"/>
                                        </p:tgtEl>
                                      </p:cBhvr>
                                    </p:animEffect>
                                  </p:childTnLst>
                                </p:cTn>
                              </p:par>
                              <p:par>
                                <p:cTn id="173" presetID="10" presetClass="entr" presetSubtype="0" fill="hold" nodeType="withEffect">
                                  <p:stCondLst>
                                    <p:cond delay="1250"/>
                                  </p:stCondLst>
                                  <p:childTnLst>
                                    <p:set>
                                      <p:cBhvr>
                                        <p:cTn id="174" dur="1" fill="hold">
                                          <p:stCondLst>
                                            <p:cond delay="0"/>
                                          </p:stCondLst>
                                        </p:cTn>
                                        <p:tgtEl>
                                          <p:spTgt spid="651"/>
                                        </p:tgtEl>
                                        <p:attrNameLst>
                                          <p:attrName>style.visibility</p:attrName>
                                        </p:attrNameLst>
                                      </p:cBhvr>
                                      <p:to>
                                        <p:strVal val="visible"/>
                                      </p:to>
                                    </p:set>
                                    <p:animEffect transition="in" filter="fade">
                                      <p:cBhvr>
                                        <p:cTn id="175" dur="250"/>
                                        <p:tgtEl>
                                          <p:spTgt spid="651"/>
                                        </p:tgtEl>
                                      </p:cBhvr>
                                    </p:animEffect>
                                  </p:childTnLst>
                                </p:cTn>
                              </p:par>
                              <p:par>
                                <p:cTn id="176" presetID="10" presetClass="entr" presetSubtype="0" fill="hold" grpId="0" nodeType="withEffect">
                                  <p:stCondLst>
                                    <p:cond delay="1250"/>
                                  </p:stCondLst>
                                  <p:childTnLst>
                                    <p:set>
                                      <p:cBhvr>
                                        <p:cTn id="177" dur="1" fill="hold">
                                          <p:stCondLst>
                                            <p:cond delay="0"/>
                                          </p:stCondLst>
                                        </p:cTn>
                                        <p:tgtEl>
                                          <p:spTgt spid="650"/>
                                        </p:tgtEl>
                                        <p:attrNameLst>
                                          <p:attrName>style.visibility</p:attrName>
                                        </p:attrNameLst>
                                      </p:cBhvr>
                                      <p:to>
                                        <p:strVal val="visible"/>
                                      </p:to>
                                    </p:set>
                                    <p:animEffect transition="in" filter="fade">
                                      <p:cBhvr>
                                        <p:cTn id="178" dur="250"/>
                                        <p:tgtEl>
                                          <p:spTgt spid="650"/>
                                        </p:tgtEl>
                                      </p:cBhvr>
                                    </p:animEffect>
                                  </p:childTnLst>
                                </p:cTn>
                              </p:par>
                            </p:childTnLst>
                          </p:cTn>
                        </p:par>
                        <p:par>
                          <p:cTn id="179" fill="hold">
                            <p:stCondLst>
                              <p:cond delay="3000"/>
                            </p:stCondLst>
                            <p:childTnLst>
                              <p:par>
                                <p:cTn id="180" presetID="10" presetClass="entr" presetSubtype="0" fill="hold" nodeType="afterEffect">
                                  <p:stCondLst>
                                    <p:cond delay="0"/>
                                  </p:stCondLst>
                                  <p:childTnLst>
                                    <p:set>
                                      <p:cBhvr>
                                        <p:cTn id="181" dur="1" fill="hold">
                                          <p:stCondLst>
                                            <p:cond delay="0"/>
                                          </p:stCondLst>
                                        </p:cTn>
                                        <p:tgtEl>
                                          <p:spTgt spid="3"/>
                                        </p:tgtEl>
                                        <p:attrNameLst>
                                          <p:attrName>style.visibility</p:attrName>
                                        </p:attrNameLst>
                                      </p:cBhvr>
                                      <p:to>
                                        <p:strVal val="visible"/>
                                      </p:to>
                                    </p:set>
                                    <p:animEffect transition="in" filter="fade">
                                      <p:cBhvr>
                                        <p:cTn id="182" dur="500"/>
                                        <p:tgtEl>
                                          <p:spTgt spid="3"/>
                                        </p:tgtEl>
                                      </p:cBhvr>
                                    </p:animEffect>
                                  </p:childTnLst>
                                </p:cTn>
                              </p:par>
                              <p:par>
                                <p:cTn id="183" presetID="10" presetClass="entr" presetSubtype="0" fill="hold" nodeType="withEffect">
                                  <p:stCondLst>
                                    <p:cond delay="0"/>
                                  </p:stCondLst>
                                  <p:childTnLst>
                                    <p:set>
                                      <p:cBhvr>
                                        <p:cTn id="184" dur="1" fill="hold">
                                          <p:stCondLst>
                                            <p:cond delay="0"/>
                                          </p:stCondLst>
                                        </p:cTn>
                                        <p:tgtEl>
                                          <p:spTgt spid="229"/>
                                        </p:tgtEl>
                                        <p:attrNameLst>
                                          <p:attrName>style.visibility</p:attrName>
                                        </p:attrNameLst>
                                      </p:cBhvr>
                                      <p:to>
                                        <p:strVal val="visible"/>
                                      </p:to>
                                    </p:set>
                                    <p:animEffect transition="in" filter="fade">
                                      <p:cBhvr>
                                        <p:cTn id="185" dur="500"/>
                                        <p:tgtEl>
                                          <p:spTgt spid="229"/>
                                        </p:tgtEl>
                                      </p:cBhvr>
                                    </p:animEffect>
                                  </p:childTnLst>
                                </p:cTn>
                              </p:par>
                              <p:par>
                                <p:cTn id="186" presetID="10" presetClass="entr" presetSubtype="0" fill="hold" nodeType="withEffect">
                                  <p:stCondLst>
                                    <p:cond delay="0"/>
                                  </p:stCondLst>
                                  <p:childTnLst>
                                    <p:set>
                                      <p:cBhvr>
                                        <p:cTn id="187" dur="1" fill="hold">
                                          <p:stCondLst>
                                            <p:cond delay="0"/>
                                          </p:stCondLst>
                                        </p:cTn>
                                        <p:tgtEl>
                                          <p:spTgt spid="232"/>
                                        </p:tgtEl>
                                        <p:attrNameLst>
                                          <p:attrName>style.visibility</p:attrName>
                                        </p:attrNameLst>
                                      </p:cBhvr>
                                      <p:to>
                                        <p:strVal val="visible"/>
                                      </p:to>
                                    </p:set>
                                    <p:animEffect transition="in" filter="fade">
                                      <p:cBhvr>
                                        <p:cTn id="188" dur="500"/>
                                        <p:tgtEl>
                                          <p:spTgt spid="232"/>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438"/>
                                        </p:tgtEl>
                                        <p:attrNameLst>
                                          <p:attrName>style.visibility</p:attrName>
                                        </p:attrNameLst>
                                      </p:cBhvr>
                                      <p:to>
                                        <p:strVal val="visible"/>
                                      </p:to>
                                    </p:set>
                                    <p:animEffect transition="in" filter="wipe(left)">
                                      <p:cBhvr>
                                        <p:cTn id="191" dur="500"/>
                                        <p:tgtEl>
                                          <p:spTgt spid="438"/>
                                        </p:tgtEl>
                                      </p:cBhvr>
                                    </p:animEffect>
                                  </p:childTnLst>
                                </p:cTn>
                              </p:par>
                            </p:childTnLst>
                          </p:cTn>
                        </p:par>
                        <p:par>
                          <p:cTn id="192" fill="hold">
                            <p:stCondLst>
                              <p:cond delay="3500"/>
                            </p:stCondLst>
                            <p:childTnLst>
                              <p:par>
                                <p:cTn id="193" presetID="10" presetClass="entr" presetSubtype="0" fill="hold" nodeType="afterEffect">
                                  <p:stCondLst>
                                    <p:cond delay="0"/>
                                  </p:stCondLst>
                                  <p:childTnLst>
                                    <p:set>
                                      <p:cBhvr>
                                        <p:cTn id="194" dur="1" fill="hold">
                                          <p:stCondLst>
                                            <p:cond delay="0"/>
                                          </p:stCondLst>
                                        </p:cTn>
                                        <p:tgtEl>
                                          <p:spTgt spid="269"/>
                                        </p:tgtEl>
                                        <p:attrNameLst>
                                          <p:attrName>style.visibility</p:attrName>
                                        </p:attrNameLst>
                                      </p:cBhvr>
                                      <p:to>
                                        <p:strVal val="visible"/>
                                      </p:to>
                                    </p:set>
                                    <p:animEffect transition="in" filter="fade">
                                      <p:cBhvr>
                                        <p:cTn id="19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animBg="1"/>
      <p:bldP spid="369" grpId="0" animBg="1"/>
      <p:bldP spid="387" grpId="0" animBg="1"/>
      <p:bldP spid="336" grpId="0" animBg="1"/>
      <p:bldP spid="407" grpId="0" animBg="1"/>
      <p:bldP spid="636" grpId="0" animBg="1"/>
      <p:bldP spid="637" grpId="0" animBg="1"/>
      <p:bldP spid="638" grpId="0"/>
      <p:bldP spid="644" grpId="0"/>
      <p:bldP spid="650" grpId="0"/>
      <p:bldP spid="656" grpId="0"/>
      <p:bldP spid="667" grpId="0"/>
      <p:bldP spid="676" grpId="0"/>
      <p:bldP spid="694" grpId="0" animBg="1"/>
      <p:bldP spid="719" grpId="0" animBg="1"/>
      <p:bldP spid="732" grpId="0" animBg="1"/>
      <p:bldP spid="733" grpId="0"/>
      <p:bldP spid="734" grpId="0"/>
      <p:bldP spid="735" grpId="0"/>
      <p:bldP spid="736" grpId="0"/>
      <p:bldP spid="745" grpId="0"/>
      <p:bldP spid="819" grpId="0"/>
      <p:bldP spid="830" grpId="0"/>
      <p:bldP spid="831" grpId="0" animBg="1"/>
      <p:bldP spid="831" grpId="1" animBg="1"/>
      <p:bldP spid="832" grpId="0" animBg="1"/>
      <p:bldP spid="851" grpId="0"/>
      <p:bldP spid="8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Risk detections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71922"/>
            <a:ext cx="10432346" cy="407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Users with leaked credentials</a:t>
            </a:r>
          </a:p>
          <a:p>
            <a:pPr lvl="1">
              <a:buClr>
                <a:srgbClr val="FFFF00"/>
              </a:buClr>
            </a:pPr>
            <a:r>
              <a:rPr lang="en-US" sz="1800" dirty="0">
                <a:solidFill>
                  <a:schemeClr val="accent1">
                    <a:lumMod val="60000"/>
                    <a:lumOff val="40000"/>
                  </a:schemeClr>
                </a:solidFill>
                <a:latin typeface="Calibri" panose="020F0502020204030204" pitchFamily="34" charset="0"/>
                <a:cs typeface="Calibri" panose="020F0502020204030204" pitchFamily="34" charset="0"/>
              </a:rPr>
              <a:t>https://haveibeenpwned.com/</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anonymous IP addresses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Impossible travel to atypical locations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infected devices</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IP addresses with suspicious activity</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Sign-ins from unfamiliar locations</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543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Shape 116">
            <a:extLst>
              <a:ext uri="{FF2B5EF4-FFF2-40B4-BE49-F238E27FC236}">
                <a16:creationId xmlns:a16="http://schemas.microsoft.com/office/drawing/2014/main" id="{B5A0DAB4-4160-4F36-B3B5-75A55285BBB5}"/>
              </a:ext>
            </a:extLst>
          </p:cNvPr>
          <p:cNvSpPr/>
          <p:nvPr/>
        </p:nvSpPr>
        <p:spPr bwMode="auto">
          <a:xfrm flipH="1" flipV="1">
            <a:off x="7888850" y="2980788"/>
            <a:ext cx="149404" cy="896425"/>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426424" y="440495"/>
            <a:ext cx="11336039" cy="758022"/>
          </a:xfrm>
        </p:spPr>
        <p:txBody>
          <a:bodyPr/>
          <a:lstStyle/>
          <a:p>
            <a:r>
              <a:rPr lang="en-US" dirty="0"/>
              <a:t>6.5 trillion correlated signals per day</a:t>
            </a:r>
          </a:p>
        </p:txBody>
      </p:sp>
      <p:sp>
        <p:nvSpPr>
          <p:cNvPr id="35" name="Freeform: Shape 34">
            <a:extLst>
              <a:ext uri="{FF2B5EF4-FFF2-40B4-BE49-F238E27FC236}">
                <a16:creationId xmlns:a16="http://schemas.microsoft.com/office/drawing/2014/main" id="{203C24F6-6F6D-44B7-8F53-4EB008B6E44A}"/>
              </a:ext>
            </a:extLst>
          </p:cNvPr>
          <p:cNvSpPr/>
          <p:nvPr/>
        </p:nvSpPr>
        <p:spPr bwMode="auto">
          <a:xfrm>
            <a:off x="1427772" y="2340042"/>
            <a:ext cx="566746" cy="47533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88F5CAA-9248-4696-92AA-EAE22BF31905}"/>
              </a:ext>
            </a:extLst>
          </p:cNvPr>
          <p:cNvSpPr/>
          <p:nvPr/>
        </p:nvSpPr>
        <p:spPr bwMode="auto">
          <a:xfrm>
            <a:off x="1725935" y="3817297"/>
            <a:ext cx="94925" cy="71277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B067FE1-A055-47FC-B56C-234977759B50}"/>
              </a:ext>
            </a:extLst>
          </p:cNvPr>
          <p:cNvSpPr/>
          <p:nvPr/>
        </p:nvSpPr>
        <p:spPr bwMode="auto">
          <a:xfrm>
            <a:off x="2339912" y="4130110"/>
            <a:ext cx="527999" cy="62325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7B7389C-E9D6-40DE-8F56-BAC6BCBF372D}"/>
              </a:ext>
            </a:extLst>
          </p:cNvPr>
          <p:cNvSpPr/>
          <p:nvPr/>
        </p:nvSpPr>
        <p:spPr bwMode="auto">
          <a:xfrm flipH="1">
            <a:off x="976693" y="3817298"/>
            <a:ext cx="328170" cy="69895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9516F3-5F93-42AD-811F-622B97E91CE2}"/>
              </a:ext>
            </a:extLst>
          </p:cNvPr>
          <p:cNvSpPr/>
          <p:nvPr/>
        </p:nvSpPr>
        <p:spPr bwMode="auto">
          <a:xfrm>
            <a:off x="4042433" y="2248633"/>
            <a:ext cx="739278" cy="5184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57CF8F6-FCD0-4E5B-8F3B-BACBD68EFC23}"/>
              </a:ext>
            </a:extLst>
          </p:cNvPr>
          <p:cNvSpPr/>
          <p:nvPr/>
        </p:nvSpPr>
        <p:spPr bwMode="auto">
          <a:xfrm flipV="1">
            <a:off x="4179143" y="3439494"/>
            <a:ext cx="1153778" cy="318284"/>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7DEC835-2D13-494C-9CB7-A31C6D7A30D8}"/>
              </a:ext>
            </a:extLst>
          </p:cNvPr>
          <p:cNvSpPr/>
          <p:nvPr/>
        </p:nvSpPr>
        <p:spPr bwMode="auto">
          <a:xfrm flipH="1" flipV="1">
            <a:off x="4160313" y="5146950"/>
            <a:ext cx="163540" cy="47228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C138923-EE40-4CDF-95A2-CE7169E15F36}"/>
              </a:ext>
            </a:extLst>
          </p:cNvPr>
          <p:cNvSpPr/>
          <p:nvPr/>
        </p:nvSpPr>
        <p:spPr bwMode="auto">
          <a:xfrm flipH="1">
            <a:off x="3391049" y="5207222"/>
            <a:ext cx="256903" cy="4457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8AD0B98A-C3DF-4703-9D6E-20856FDBE4D8}"/>
              </a:ext>
            </a:extLst>
          </p:cNvPr>
          <p:cNvSpPr/>
          <p:nvPr/>
        </p:nvSpPr>
        <p:spPr bwMode="auto">
          <a:xfrm>
            <a:off x="4588199" y="4719167"/>
            <a:ext cx="964655" cy="112083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564F1F-8023-421A-9A38-B47262441FD7}"/>
              </a:ext>
            </a:extLst>
          </p:cNvPr>
          <p:cNvSpPr/>
          <p:nvPr/>
        </p:nvSpPr>
        <p:spPr bwMode="auto">
          <a:xfrm>
            <a:off x="5553443" y="4824996"/>
            <a:ext cx="311258" cy="58392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88072653-1A32-424D-BDC8-EF0030373BD0}"/>
              </a:ext>
            </a:extLst>
          </p:cNvPr>
          <p:cNvSpPr/>
          <p:nvPr/>
        </p:nvSpPr>
        <p:spPr bwMode="auto">
          <a:xfrm flipH="1">
            <a:off x="6144832" y="4768969"/>
            <a:ext cx="50902" cy="588540"/>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DB373-0CCD-4D45-BF52-D89C3AEA4C85}"/>
              </a:ext>
            </a:extLst>
          </p:cNvPr>
          <p:cNvSpPr/>
          <p:nvPr/>
        </p:nvSpPr>
        <p:spPr bwMode="auto">
          <a:xfrm>
            <a:off x="6151333" y="2141180"/>
            <a:ext cx="62946" cy="891733"/>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D84B323-97C3-4D97-B98E-BC4D17AF4453}"/>
              </a:ext>
            </a:extLst>
          </p:cNvPr>
          <p:cNvSpPr/>
          <p:nvPr/>
        </p:nvSpPr>
        <p:spPr bwMode="auto">
          <a:xfrm>
            <a:off x="6683423" y="2450714"/>
            <a:ext cx="237067" cy="60554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3467332-1E43-4315-B0DB-D6F30ABE8E5E}"/>
              </a:ext>
            </a:extLst>
          </p:cNvPr>
          <p:cNvSpPr/>
          <p:nvPr/>
        </p:nvSpPr>
        <p:spPr bwMode="auto">
          <a:xfrm flipV="1">
            <a:off x="6772988" y="4084200"/>
            <a:ext cx="2627023" cy="659868"/>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91BBB19-4BD5-43C7-9DFF-514AA0063852}"/>
              </a:ext>
            </a:extLst>
          </p:cNvPr>
          <p:cNvSpPr/>
          <p:nvPr/>
        </p:nvSpPr>
        <p:spPr bwMode="auto">
          <a:xfrm>
            <a:off x="8447422" y="4719167"/>
            <a:ext cx="851014" cy="5568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523D327-C057-4CCC-9D54-0796C54BA812}"/>
              </a:ext>
            </a:extLst>
          </p:cNvPr>
          <p:cNvSpPr/>
          <p:nvPr/>
        </p:nvSpPr>
        <p:spPr bwMode="auto">
          <a:xfrm flipH="1">
            <a:off x="8515479" y="2614406"/>
            <a:ext cx="758036" cy="80808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D5CB8EC-FFB4-4BBB-9BD8-14D4EB6B4154}"/>
              </a:ext>
            </a:extLst>
          </p:cNvPr>
          <p:cNvSpPr/>
          <p:nvPr/>
        </p:nvSpPr>
        <p:spPr bwMode="auto">
          <a:xfrm>
            <a:off x="10087593" y="2372545"/>
            <a:ext cx="365868" cy="89953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F6A52158-A3A8-40E0-B8A6-C0D28E4395B0}"/>
              </a:ext>
            </a:extLst>
          </p:cNvPr>
          <p:cNvSpPr/>
          <p:nvPr/>
        </p:nvSpPr>
        <p:spPr bwMode="auto">
          <a:xfrm flipH="1">
            <a:off x="10237768" y="4719456"/>
            <a:ext cx="136482" cy="69693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CCEB501D-3C7B-4FAE-BB1C-1783BCDF65EF}"/>
              </a:ext>
            </a:extLst>
          </p:cNvPr>
          <p:cNvSpPr/>
          <p:nvPr/>
        </p:nvSpPr>
        <p:spPr bwMode="auto">
          <a:xfrm flipH="1">
            <a:off x="8337176" y="5474863"/>
            <a:ext cx="655086" cy="78247"/>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BAC8FCAB-7342-46DE-9478-372232DF97A7}"/>
              </a:ext>
            </a:extLst>
          </p:cNvPr>
          <p:cNvSpPr/>
          <p:nvPr/>
        </p:nvSpPr>
        <p:spPr bwMode="auto">
          <a:xfrm flipH="1">
            <a:off x="8450672" y="6060693"/>
            <a:ext cx="563021" cy="366662"/>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7B662248-85E4-4F72-81CD-D27EC00404D4}"/>
              </a:ext>
            </a:extLst>
          </p:cNvPr>
          <p:cNvSpPr/>
          <p:nvPr/>
        </p:nvSpPr>
        <p:spPr bwMode="auto">
          <a:xfrm>
            <a:off x="11093664" y="5431827"/>
            <a:ext cx="339073" cy="294589"/>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2AB408E-8846-4114-9BC8-56E46ABDDAB6}"/>
              </a:ext>
            </a:extLst>
          </p:cNvPr>
          <p:cNvSpPr/>
          <p:nvPr/>
        </p:nvSpPr>
        <p:spPr bwMode="auto">
          <a:xfrm flipH="1" flipV="1">
            <a:off x="10707296" y="3780411"/>
            <a:ext cx="647417" cy="115546"/>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A444C24-8177-4047-953F-91DD2A207F77}"/>
              </a:ext>
            </a:extLst>
          </p:cNvPr>
          <p:cNvSpPr/>
          <p:nvPr/>
        </p:nvSpPr>
        <p:spPr bwMode="auto">
          <a:xfrm flipH="1" flipV="1">
            <a:off x="8609139" y="989726"/>
            <a:ext cx="584399" cy="707351"/>
          </a:xfrm>
          <a:custGeom>
            <a:avLst/>
            <a:gdLst>
              <a:gd name="connsiteX0" fmla="*/ 0 w 442913"/>
              <a:gd name="connsiteY0" fmla="*/ 371475 h 371475"/>
              <a:gd name="connsiteX1" fmla="*/ 0 w 442913"/>
              <a:gd name="connsiteY1" fmla="*/ 371475 h 371475"/>
              <a:gd name="connsiteX2" fmla="*/ 442913 w 442913"/>
              <a:gd name="connsiteY2" fmla="*/ 0 h 371475"/>
            </a:gdLst>
            <a:ahLst/>
            <a:cxnLst>
              <a:cxn ang="0">
                <a:pos x="connsiteX0" y="connsiteY0"/>
              </a:cxn>
              <a:cxn ang="0">
                <a:pos x="connsiteX1" y="connsiteY1"/>
              </a:cxn>
              <a:cxn ang="0">
                <a:pos x="connsiteX2" y="connsiteY2"/>
              </a:cxn>
            </a:cxnLst>
            <a:rect l="l" t="t" r="r" b="b"/>
            <a:pathLst>
              <a:path w="442913" h="371475">
                <a:moveTo>
                  <a:pt x="0" y="371475"/>
                </a:moveTo>
                <a:lnTo>
                  <a:pt x="0" y="371475"/>
                </a:lnTo>
                <a:lnTo>
                  <a:pt x="442913" y="0"/>
                </a:lnTo>
              </a:path>
            </a:pathLst>
          </a:custGeom>
          <a:noFill/>
          <a:ln w="1270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03R"/>
          <p:cNvSpPr/>
          <p:nvPr/>
        </p:nvSpPr>
        <p:spPr bwMode="auto">
          <a:xfrm>
            <a:off x="9561866" y="5257474"/>
            <a:ext cx="1887434" cy="188743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450B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monthly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authentications</a:t>
            </a:r>
          </a:p>
        </p:txBody>
      </p:sp>
      <p:sp>
        <p:nvSpPr>
          <p:cNvPr id="7" name="06R"/>
          <p:cNvSpPr/>
          <p:nvPr/>
        </p:nvSpPr>
        <p:spPr bwMode="auto">
          <a:xfrm>
            <a:off x="6673137" y="4681818"/>
            <a:ext cx="1980118" cy="1980118"/>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18B+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 web pages scanned</a:t>
            </a:r>
          </a:p>
        </p:txBody>
      </p:sp>
      <p:sp>
        <p:nvSpPr>
          <p:cNvPr id="30" name="04R">
            <a:extLst>
              <a:ext uri="{FF2B5EF4-FFF2-40B4-BE49-F238E27FC236}">
                <a16:creationId xmlns:a16="http://schemas.microsoft.com/office/drawing/2014/main" id="{B9F94C15-CD74-45C2-BD6E-6D79EA6EDA3C}"/>
              </a:ext>
            </a:extLst>
          </p:cNvPr>
          <p:cNvSpPr/>
          <p:nvPr/>
        </p:nvSpPr>
        <p:spPr bwMode="auto">
          <a:xfrm>
            <a:off x="3133909" y="5442602"/>
            <a:ext cx="1743043" cy="1743043"/>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1.1B</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 Azure user accounts</a:t>
            </a:r>
          </a:p>
        </p:txBody>
      </p:sp>
      <p:sp>
        <p:nvSpPr>
          <p:cNvPr id="31" name="04R">
            <a:extLst>
              <a:ext uri="{FF2B5EF4-FFF2-40B4-BE49-F238E27FC236}">
                <a16:creationId xmlns:a16="http://schemas.microsoft.com/office/drawing/2014/main" id="{1121FA90-F852-4AE9-A689-0C5A6CE57FC4}"/>
              </a:ext>
            </a:extLst>
          </p:cNvPr>
          <p:cNvSpPr/>
          <p:nvPr/>
        </p:nvSpPr>
        <p:spPr bwMode="auto">
          <a:xfrm>
            <a:off x="526473" y="4358108"/>
            <a:ext cx="2204821" cy="220482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Enterprise security for</a:t>
            </a:r>
            <a: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t> </a:t>
            </a:r>
            <a:r>
              <a:rPr kumimoji="0" lang="en-US" sz="2745"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90%</a:t>
            </a:r>
            <a:r>
              <a:rPr kumimoji="0" lang="en-US" sz="2745" b="1"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t>
            </a: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of Fortune 500</a:t>
            </a:r>
          </a:p>
        </p:txBody>
      </p:sp>
      <p:sp>
        <p:nvSpPr>
          <p:cNvPr id="36" name="04R">
            <a:extLst>
              <a:ext uri="{FF2B5EF4-FFF2-40B4-BE49-F238E27FC236}">
                <a16:creationId xmlns:a16="http://schemas.microsoft.com/office/drawing/2014/main" id="{D0A22A77-6300-4343-8DFC-E131ED153984}"/>
              </a:ext>
            </a:extLst>
          </p:cNvPr>
          <p:cNvSpPr/>
          <p:nvPr/>
        </p:nvSpPr>
        <p:spPr bwMode="auto">
          <a:xfrm>
            <a:off x="7245974" y="1374592"/>
            <a:ext cx="1809925" cy="1809925"/>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930M </a:t>
            </a:r>
            <a:br>
              <a:rPr kumimoji="0" lang="en-US" sz="1961"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threats detected on devices every month</a:t>
            </a:r>
          </a:p>
        </p:txBody>
      </p:sp>
      <p:sp>
        <p:nvSpPr>
          <p:cNvPr id="37" name="04R">
            <a:extLst>
              <a:ext uri="{FF2B5EF4-FFF2-40B4-BE49-F238E27FC236}">
                <a16:creationId xmlns:a16="http://schemas.microsoft.com/office/drawing/2014/main" id="{0882439B-95F9-4070-878F-1FD15FCDFDD3}"/>
              </a:ext>
            </a:extLst>
          </p:cNvPr>
          <p:cNvSpPr/>
          <p:nvPr/>
        </p:nvSpPr>
        <p:spPr bwMode="auto">
          <a:xfrm>
            <a:off x="9537101" y="263630"/>
            <a:ext cx="2364511" cy="2364511"/>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Shared threat data from partners, researchers, and law enforcement worldwide</a:t>
            </a:r>
          </a:p>
        </p:txBody>
      </p:sp>
      <p:sp>
        <p:nvSpPr>
          <p:cNvPr id="38" name="04R">
            <a:extLst>
              <a:ext uri="{FF2B5EF4-FFF2-40B4-BE49-F238E27FC236}">
                <a16:creationId xmlns:a16="http://schemas.microsoft.com/office/drawing/2014/main" id="{A4B0A990-D41C-42E0-9380-4B08228E5EFF}"/>
              </a:ext>
            </a:extLst>
          </p:cNvPr>
          <p:cNvSpPr/>
          <p:nvPr/>
        </p:nvSpPr>
        <p:spPr bwMode="auto">
          <a:xfrm>
            <a:off x="8870872" y="3018273"/>
            <a:ext cx="2080902" cy="208090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Botnet data from Microsoft Digital Crimes Unit</a:t>
            </a:r>
          </a:p>
        </p:txBody>
      </p:sp>
      <p:sp>
        <p:nvSpPr>
          <p:cNvPr id="19" name="02R"/>
          <p:cNvSpPr/>
          <p:nvPr/>
        </p:nvSpPr>
        <p:spPr bwMode="auto">
          <a:xfrm>
            <a:off x="2340500" y="2249345"/>
            <a:ext cx="2126303" cy="2124774"/>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1.2B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devices scanned each month</a:t>
            </a:r>
          </a:p>
        </p:txBody>
      </p:sp>
      <p:sp>
        <p:nvSpPr>
          <p:cNvPr id="13" name="04R"/>
          <p:cNvSpPr/>
          <p:nvPr/>
        </p:nvSpPr>
        <p:spPr bwMode="auto">
          <a:xfrm>
            <a:off x="-129076" y="2285125"/>
            <a:ext cx="1731509" cy="1731509"/>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400B </a:t>
            </a:r>
            <a:br>
              <a:rPr kumimoji="0" lang="en-US" sz="2353"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emails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analyzed</a:t>
            </a:r>
            <a:endParaRPr kumimoji="0" lang="en-US" sz="2353"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endParaRPr>
          </a:p>
        </p:txBody>
      </p:sp>
      <p:sp>
        <p:nvSpPr>
          <p:cNvPr id="22" name="01R"/>
          <p:cNvSpPr/>
          <p:nvPr/>
        </p:nvSpPr>
        <p:spPr bwMode="auto">
          <a:xfrm>
            <a:off x="5034288" y="2752012"/>
            <a:ext cx="2215982" cy="2215982"/>
          </a:xfrm>
          <a:prstGeom prst="ellipse">
            <a:avLst/>
          </a:prstGeom>
          <a:solidFill>
            <a:schemeClr val="bg1"/>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3137" b="1"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200+ </a:t>
            </a:r>
            <a:br>
              <a:rPr kumimoji="0" lang="en-US" sz="1372" b="0" i="0" u="none" strike="noStrike" kern="0" cap="none" spc="-3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Semilight" panose="020B0402040204020203"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global cloud consumer </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and commercial</a:t>
            </a:r>
            <a:b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372"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services</a:t>
            </a:r>
          </a:p>
        </p:txBody>
      </p:sp>
      <p:sp>
        <p:nvSpPr>
          <p:cNvPr id="80" name="Oval 79"/>
          <p:cNvSpPr/>
          <p:nvPr/>
        </p:nvSpPr>
        <p:spPr bwMode="auto">
          <a:xfrm>
            <a:off x="1682503" y="3667115"/>
            <a:ext cx="294910" cy="2949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Oval 81"/>
          <p:cNvSpPr/>
          <p:nvPr/>
        </p:nvSpPr>
        <p:spPr bwMode="auto">
          <a:xfrm>
            <a:off x="3163014" y="4956549"/>
            <a:ext cx="304209" cy="30420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p:cNvSpPr/>
          <p:nvPr/>
        </p:nvSpPr>
        <p:spPr bwMode="auto">
          <a:xfrm>
            <a:off x="8882278" y="6282828"/>
            <a:ext cx="311259" cy="31125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Oval 84"/>
          <p:cNvSpPr/>
          <p:nvPr/>
        </p:nvSpPr>
        <p:spPr bwMode="auto">
          <a:xfrm>
            <a:off x="9005859" y="784859"/>
            <a:ext cx="374969" cy="374969"/>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p:txBody>
      </p:sp>
      <p:sp>
        <p:nvSpPr>
          <p:cNvPr id="86" name="Oval 85"/>
          <p:cNvSpPr/>
          <p:nvPr/>
        </p:nvSpPr>
        <p:spPr bwMode="auto">
          <a:xfrm>
            <a:off x="11233250" y="3635988"/>
            <a:ext cx="305293" cy="3052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Oval 87"/>
          <p:cNvSpPr/>
          <p:nvPr/>
        </p:nvSpPr>
        <p:spPr bwMode="auto">
          <a:xfrm>
            <a:off x="5351722" y="5316785"/>
            <a:ext cx="302448" cy="30244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0" name="Oval 89"/>
          <p:cNvSpPr/>
          <p:nvPr/>
        </p:nvSpPr>
        <p:spPr bwMode="auto">
          <a:xfrm>
            <a:off x="6763957" y="2360540"/>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A14FE694-A9DD-43F4-B41D-3D6F1A62AD6B}"/>
              </a:ext>
            </a:extLst>
          </p:cNvPr>
          <p:cNvGrpSpPr/>
          <p:nvPr/>
        </p:nvGrpSpPr>
        <p:grpSpPr>
          <a:xfrm>
            <a:off x="5794911" y="1436073"/>
            <a:ext cx="821639" cy="989253"/>
            <a:chOff x="1746166" y="1628155"/>
            <a:chExt cx="838115" cy="1009090"/>
          </a:xfrm>
        </p:grpSpPr>
        <p:sp>
          <p:nvSpPr>
            <p:cNvPr id="123" name="User log in text">
              <a:extLst>
                <a:ext uri="{FF2B5EF4-FFF2-40B4-BE49-F238E27FC236}">
                  <a16:creationId xmlns:a16="http://schemas.microsoft.com/office/drawing/2014/main" id="{F2F179AE-08D0-4BD8-B620-70B387A73A5F}"/>
                </a:ext>
              </a:extLst>
            </p:cNvPr>
            <p:cNvSpPr/>
            <p:nvPr/>
          </p:nvSpPr>
          <p:spPr>
            <a:xfrm>
              <a:off x="1746166" y="1628155"/>
              <a:ext cx="83811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OneDrive</a:t>
              </a:r>
            </a:p>
          </p:txBody>
        </p:sp>
        <p:grpSp>
          <p:nvGrpSpPr>
            <p:cNvPr id="44" name="Group 43">
              <a:extLst>
                <a:ext uri="{FF2B5EF4-FFF2-40B4-BE49-F238E27FC236}">
                  <a16:creationId xmlns:a16="http://schemas.microsoft.com/office/drawing/2014/main" id="{649D885D-43C8-4A90-A654-450B44A9FE05}"/>
                </a:ext>
              </a:extLst>
            </p:cNvPr>
            <p:cNvGrpSpPr/>
            <p:nvPr/>
          </p:nvGrpSpPr>
          <p:grpSpPr>
            <a:xfrm>
              <a:off x="1788412" y="1903885"/>
              <a:ext cx="733360" cy="733360"/>
              <a:chOff x="1788412" y="1903885"/>
              <a:chExt cx="733360" cy="733360"/>
            </a:xfrm>
          </p:grpSpPr>
          <p:sp>
            <p:nvSpPr>
              <p:cNvPr id="81" name="Oval 80"/>
              <p:cNvSpPr/>
              <p:nvPr/>
            </p:nvSpPr>
            <p:spPr bwMode="auto">
              <a:xfrm>
                <a:off x="1788412" y="1903885"/>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Freeform 22">
                <a:extLst>
                  <a:ext uri="{FF2B5EF4-FFF2-40B4-BE49-F238E27FC236}">
                    <a16:creationId xmlns:a16="http://schemas.microsoft.com/office/drawing/2014/main" id="{5B62034E-75AC-426F-B38B-25228850BBA5}"/>
                  </a:ext>
                </a:extLst>
              </p:cNvPr>
              <p:cNvSpPr>
                <a:spLocks noChangeAspect="1" noEditPoints="1"/>
              </p:cNvSpPr>
              <p:nvPr/>
            </p:nvSpPr>
            <p:spPr bwMode="black">
              <a:xfrm>
                <a:off x="1937681" y="2134917"/>
                <a:ext cx="434822" cy="27129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403719B2-2C27-4F15-94FD-ADBA0E41E2F3}"/>
              </a:ext>
            </a:extLst>
          </p:cNvPr>
          <p:cNvGrpSpPr/>
          <p:nvPr/>
        </p:nvGrpSpPr>
        <p:grpSpPr>
          <a:xfrm>
            <a:off x="5807557" y="5214573"/>
            <a:ext cx="829873" cy="975209"/>
            <a:chOff x="5924010" y="5318639"/>
            <a:chExt cx="846514" cy="994764"/>
          </a:xfrm>
        </p:grpSpPr>
        <p:sp>
          <p:nvSpPr>
            <p:cNvPr id="128" name="User log in text">
              <a:extLst>
                <a:ext uri="{FF2B5EF4-FFF2-40B4-BE49-F238E27FC236}">
                  <a16:creationId xmlns:a16="http://schemas.microsoft.com/office/drawing/2014/main" id="{AC6D3FEB-24AF-4294-BC9B-8AFDAFEC0AA4}"/>
                </a:ext>
              </a:extLst>
            </p:cNvPr>
            <p:cNvSpPr/>
            <p:nvPr/>
          </p:nvSpPr>
          <p:spPr>
            <a:xfrm>
              <a:off x="5924010" y="6036404"/>
              <a:ext cx="846514"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Xbox Live</a:t>
              </a:r>
            </a:p>
          </p:txBody>
        </p:sp>
        <p:grpSp>
          <p:nvGrpSpPr>
            <p:cNvPr id="47" name="Group 46">
              <a:extLst>
                <a:ext uri="{FF2B5EF4-FFF2-40B4-BE49-F238E27FC236}">
                  <a16:creationId xmlns:a16="http://schemas.microsoft.com/office/drawing/2014/main" id="{EB72D5D3-1408-4556-82E7-F7803B3BF9B5}"/>
                </a:ext>
              </a:extLst>
            </p:cNvPr>
            <p:cNvGrpSpPr/>
            <p:nvPr/>
          </p:nvGrpSpPr>
          <p:grpSpPr>
            <a:xfrm>
              <a:off x="5978493" y="5318639"/>
              <a:ext cx="721710" cy="721710"/>
              <a:chOff x="5978493" y="5318639"/>
              <a:chExt cx="721710" cy="721710"/>
            </a:xfrm>
          </p:grpSpPr>
          <p:sp>
            <p:nvSpPr>
              <p:cNvPr id="83" name="Oval 82"/>
              <p:cNvSpPr/>
              <p:nvPr/>
            </p:nvSpPr>
            <p:spPr bwMode="auto">
              <a:xfrm>
                <a:off x="5978493" y="5318639"/>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3" name="Freeform 112">
                <a:extLst>
                  <a:ext uri="{FF2B5EF4-FFF2-40B4-BE49-F238E27FC236}">
                    <a16:creationId xmlns:a16="http://schemas.microsoft.com/office/drawing/2014/main" id="{2840F9E1-EA9D-40B2-9AA8-B2BED872191E}"/>
                  </a:ext>
                </a:extLst>
              </p:cNvPr>
              <p:cNvSpPr>
                <a:spLocks noChangeAspect="1" noEditPoints="1"/>
              </p:cNvSpPr>
              <p:nvPr/>
            </p:nvSpPr>
            <p:spPr bwMode="black">
              <a:xfrm>
                <a:off x="6141437" y="5481731"/>
                <a:ext cx="395822" cy="395526"/>
              </a:xfrm>
              <a:custGeom>
                <a:avLst/>
                <a:gdLst>
                  <a:gd name="T0" fmla="*/ 890 w 1139"/>
                  <a:gd name="T1" fmla="*/ 99 h 1138"/>
                  <a:gd name="T2" fmla="*/ 867 w 1139"/>
                  <a:gd name="T3" fmla="*/ 90 h 1138"/>
                  <a:gd name="T4" fmla="*/ 727 w 1139"/>
                  <a:gd name="T5" fmla="*/ 113 h 1138"/>
                  <a:gd name="T6" fmla="*/ 571 w 1139"/>
                  <a:gd name="T7" fmla="*/ 193 h 1138"/>
                  <a:gd name="T8" fmla="*/ 571 w 1139"/>
                  <a:gd name="T9" fmla="*/ 193 h 1138"/>
                  <a:gd name="T10" fmla="*/ 413 w 1139"/>
                  <a:gd name="T11" fmla="*/ 112 h 1138"/>
                  <a:gd name="T12" fmla="*/ 274 w 1139"/>
                  <a:gd name="T13" fmla="*/ 89 h 1138"/>
                  <a:gd name="T14" fmla="*/ 247 w 1139"/>
                  <a:gd name="T15" fmla="*/ 101 h 1138"/>
                  <a:gd name="T16" fmla="*/ 570 w 1139"/>
                  <a:gd name="T17" fmla="*/ 0 h 1138"/>
                  <a:gd name="T18" fmla="*/ 890 w 1139"/>
                  <a:gd name="T19" fmla="*/ 99 h 1138"/>
                  <a:gd name="T20" fmla="*/ 249 w 1139"/>
                  <a:gd name="T21" fmla="*/ 155 h 1138"/>
                  <a:gd name="T22" fmla="*/ 220 w 1139"/>
                  <a:gd name="T23" fmla="*/ 144 h 1138"/>
                  <a:gd name="T24" fmla="*/ 218 w 1139"/>
                  <a:gd name="T25" fmla="*/ 143 h 1138"/>
                  <a:gd name="T26" fmla="*/ 204 w 1139"/>
                  <a:gd name="T27" fmla="*/ 142 h 1138"/>
                  <a:gd name="T28" fmla="*/ 190 w 1139"/>
                  <a:gd name="T29" fmla="*/ 145 h 1138"/>
                  <a:gd name="T30" fmla="*/ 0 w 1139"/>
                  <a:gd name="T31" fmla="*/ 569 h 1138"/>
                  <a:gd name="T32" fmla="*/ 136 w 1139"/>
                  <a:gd name="T33" fmla="*/ 936 h 1138"/>
                  <a:gd name="T34" fmla="*/ 179 w 1139"/>
                  <a:gd name="T35" fmla="*/ 683 h 1138"/>
                  <a:gd name="T36" fmla="*/ 242 w 1139"/>
                  <a:gd name="T37" fmla="*/ 572 h 1138"/>
                  <a:gd name="T38" fmla="*/ 435 w 1139"/>
                  <a:gd name="T39" fmla="*/ 313 h 1138"/>
                  <a:gd name="T40" fmla="*/ 249 w 1139"/>
                  <a:gd name="T41" fmla="*/ 155 h 1138"/>
                  <a:gd name="T42" fmla="*/ 990 w 1139"/>
                  <a:gd name="T43" fmla="*/ 943 h 1138"/>
                  <a:gd name="T44" fmla="*/ 989 w 1139"/>
                  <a:gd name="T45" fmla="*/ 934 h 1138"/>
                  <a:gd name="T46" fmla="*/ 785 w 1139"/>
                  <a:gd name="T47" fmla="*/ 635 h 1138"/>
                  <a:gd name="T48" fmla="*/ 571 w 1139"/>
                  <a:gd name="T49" fmla="*/ 437 h 1138"/>
                  <a:gd name="T50" fmla="*/ 571 w 1139"/>
                  <a:gd name="T51" fmla="*/ 437 h 1138"/>
                  <a:gd name="T52" fmla="*/ 570 w 1139"/>
                  <a:gd name="T53" fmla="*/ 438 h 1138"/>
                  <a:gd name="T54" fmla="*/ 358 w 1139"/>
                  <a:gd name="T55" fmla="*/ 634 h 1138"/>
                  <a:gd name="T56" fmla="*/ 153 w 1139"/>
                  <a:gd name="T57" fmla="*/ 942 h 1138"/>
                  <a:gd name="T58" fmla="*/ 153 w 1139"/>
                  <a:gd name="T59" fmla="*/ 944 h 1138"/>
                  <a:gd name="T60" fmla="*/ 154 w 1139"/>
                  <a:gd name="T61" fmla="*/ 951 h 1138"/>
                  <a:gd name="T62" fmla="*/ 154 w 1139"/>
                  <a:gd name="T63" fmla="*/ 953 h 1138"/>
                  <a:gd name="T64" fmla="*/ 156 w 1139"/>
                  <a:gd name="T65" fmla="*/ 958 h 1138"/>
                  <a:gd name="T66" fmla="*/ 570 w 1139"/>
                  <a:gd name="T67" fmla="*/ 1138 h 1138"/>
                  <a:gd name="T68" fmla="*/ 990 w 1139"/>
                  <a:gd name="T69" fmla="*/ 953 h 1138"/>
                  <a:gd name="T70" fmla="*/ 990 w 1139"/>
                  <a:gd name="T71" fmla="*/ 951 h 1138"/>
                  <a:gd name="T72" fmla="*/ 990 w 1139"/>
                  <a:gd name="T73" fmla="*/ 943 h 1138"/>
                  <a:gd name="T74" fmla="*/ 1139 w 1139"/>
                  <a:gd name="T75" fmla="*/ 569 h 1138"/>
                  <a:gd name="T76" fmla="*/ 947 w 1139"/>
                  <a:gd name="T77" fmla="*/ 143 h 1138"/>
                  <a:gd name="T78" fmla="*/ 937 w 1139"/>
                  <a:gd name="T79" fmla="*/ 142 h 1138"/>
                  <a:gd name="T80" fmla="*/ 923 w 1139"/>
                  <a:gd name="T81" fmla="*/ 143 h 1138"/>
                  <a:gd name="T82" fmla="*/ 921 w 1139"/>
                  <a:gd name="T83" fmla="*/ 143 h 1138"/>
                  <a:gd name="T84" fmla="*/ 917 w 1139"/>
                  <a:gd name="T85" fmla="*/ 144 h 1138"/>
                  <a:gd name="T86" fmla="*/ 708 w 1139"/>
                  <a:gd name="T87" fmla="*/ 310 h 1138"/>
                  <a:gd name="T88" fmla="*/ 902 w 1139"/>
                  <a:gd name="T89" fmla="*/ 570 h 1138"/>
                  <a:gd name="T90" fmla="*/ 963 w 1139"/>
                  <a:gd name="T91" fmla="*/ 681 h 1138"/>
                  <a:gd name="T92" fmla="*/ 1004 w 1139"/>
                  <a:gd name="T93" fmla="*/ 937 h 1138"/>
                  <a:gd name="T94" fmla="*/ 1139 w 1139"/>
                  <a:gd name="T95" fmla="*/ 569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138">
                    <a:moveTo>
                      <a:pt x="890" y="99"/>
                    </a:moveTo>
                    <a:cubicBezTo>
                      <a:pt x="884" y="95"/>
                      <a:pt x="876" y="92"/>
                      <a:pt x="867" y="90"/>
                    </a:cubicBezTo>
                    <a:cubicBezTo>
                      <a:pt x="825" y="82"/>
                      <a:pt x="770" y="96"/>
                      <a:pt x="727" y="113"/>
                    </a:cubicBezTo>
                    <a:cubicBezTo>
                      <a:pt x="659" y="140"/>
                      <a:pt x="596" y="177"/>
                      <a:pt x="571" y="193"/>
                    </a:cubicBezTo>
                    <a:cubicBezTo>
                      <a:pt x="571" y="193"/>
                      <a:pt x="571" y="193"/>
                      <a:pt x="571" y="193"/>
                    </a:cubicBezTo>
                    <a:cubicBezTo>
                      <a:pt x="547" y="177"/>
                      <a:pt x="481" y="138"/>
                      <a:pt x="413" y="112"/>
                    </a:cubicBezTo>
                    <a:cubicBezTo>
                      <a:pt x="363" y="93"/>
                      <a:pt x="305" y="82"/>
                      <a:pt x="274" y="89"/>
                    </a:cubicBezTo>
                    <a:cubicBezTo>
                      <a:pt x="263" y="92"/>
                      <a:pt x="254" y="96"/>
                      <a:pt x="247" y="101"/>
                    </a:cubicBezTo>
                    <a:cubicBezTo>
                      <a:pt x="338" y="37"/>
                      <a:pt x="450" y="0"/>
                      <a:pt x="570" y="0"/>
                    </a:cubicBezTo>
                    <a:cubicBezTo>
                      <a:pt x="689" y="0"/>
                      <a:pt x="799" y="37"/>
                      <a:pt x="890" y="99"/>
                    </a:cubicBezTo>
                    <a:close/>
                    <a:moveTo>
                      <a:pt x="249" y="155"/>
                    </a:moveTo>
                    <a:cubicBezTo>
                      <a:pt x="239" y="150"/>
                      <a:pt x="229" y="146"/>
                      <a:pt x="220" y="144"/>
                    </a:cubicBezTo>
                    <a:cubicBezTo>
                      <a:pt x="219" y="144"/>
                      <a:pt x="219" y="144"/>
                      <a:pt x="218" y="143"/>
                    </a:cubicBezTo>
                    <a:cubicBezTo>
                      <a:pt x="213" y="142"/>
                      <a:pt x="209" y="142"/>
                      <a:pt x="204" y="142"/>
                    </a:cubicBezTo>
                    <a:cubicBezTo>
                      <a:pt x="199" y="143"/>
                      <a:pt x="194" y="144"/>
                      <a:pt x="190" y="145"/>
                    </a:cubicBezTo>
                    <a:cubicBezTo>
                      <a:pt x="74" y="249"/>
                      <a:pt x="0" y="401"/>
                      <a:pt x="0" y="569"/>
                    </a:cubicBezTo>
                    <a:cubicBezTo>
                      <a:pt x="0" y="708"/>
                      <a:pt x="52" y="836"/>
                      <a:pt x="136" y="936"/>
                    </a:cubicBezTo>
                    <a:cubicBezTo>
                      <a:pt x="102" y="891"/>
                      <a:pt x="128" y="789"/>
                      <a:pt x="179" y="683"/>
                    </a:cubicBezTo>
                    <a:cubicBezTo>
                      <a:pt x="197" y="646"/>
                      <a:pt x="219" y="609"/>
                      <a:pt x="242" y="572"/>
                    </a:cubicBezTo>
                    <a:cubicBezTo>
                      <a:pt x="328" y="432"/>
                      <a:pt x="435" y="313"/>
                      <a:pt x="435" y="313"/>
                    </a:cubicBezTo>
                    <a:cubicBezTo>
                      <a:pt x="360" y="231"/>
                      <a:pt x="287" y="176"/>
                      <a:pt x="249" y="155"/>
                    </a:cubicBezTo>
                    <a:close/>
                    <a:moveTo>
                      <a:pt x="990" y="943"/>
                    </a:moveTo>
                    <a:cubicBezTo>
                      <a:pt x="990" y="940"/>
                      <a:pt x="990" y="937"/>
                      <a:pt x="989" y="934"/>
                    </a:cubicBezTo>
                    <a:cubicBezTo>
                      <a:pt x="980" y="854"/>
                      <a:pt x="883" y="742"/>
                      <a:pt x="785" y="635"/>
                    </a:cubicBezTo>
                    <a:cubicBezTo>
                      <a:pt x="696" y="539"/>
                      <a:pt x="618" y="477"/>
                      <a:pt x="571" y="437"/>
                    </a:cubicBezTo>
                    <a:cubicBezTo>
                      <a:pt x="571" y="437"/>
                      <a:pt x="571" y="437"/>
                      <a:pt x="571" y="437"/>
                    </a:cubicBezTo>
                    <a:cubicBezTo>
                      <a:pt x="571" y="438"/>
                      <a:pt x="570" y="438"/>
                      <a:pt x="570" y="438"/>
                    </a:cubicBezTo>
                    <a:cubicBezTo>
                      <a:pt x="542" y="458"/>
                      <a:pt x="448" y="538"/>
                      <a:pt x="358" y="634"/>
                    </a:cubicBezTo>
                    <a:cubicBezTo>
                      <a:pt x="257" y="744"/>
                      <a:pt x="157" y="861"/>
                      <a:pt x="153" y="942"/>
                    </a:cubicBezTo>
                    <a:cubicBezTo>
                      <a:pt x="153" y="942"/>
                      <a:pt x="153" y="943"/>
                      <a:pt x="153" y="944"/>
                    </a:cubicBezTo>
                    <a:cubicBezTo>
                      <a:pt x="153" y="946"/>
                      <a:pt x="153" y="948"/>
                      <a:pt x="154" y="951"/>
                    </a:cubicBezTo>
                    <a:cubicBezTo>
                      <a:pt x="154" y="951"/>
                      <a:pt x="154" y="952"/>
                      <a:pt x="154" y="953"/>
                    </a:cubicBezTo>
                    <a:cubicBezTo>
                      <a:pt x="154" y="954"/>
                      <a:pt x="156" y="957"/>
                      <a:pt x="156" y="958"/>
                    </a:cubicBezTo>
                    <a:cubicBezTo>
                      <a:pt x="260" y="1068"/>
                      <a:pt x="408" y="1138"/>
                      <a:pt x="570" y="1138"/>
                    </a:cubicBezTo>
                    <a:cubicBezTo>
                      <a:pt x="736" y="1138"/>
                      <a:pt x="886" y="1067"/>
                      <a:pt x="990" y="953"/>
                    </a:cubicBezTo>
                    <a:cubicBezTo>
                      <a:pt x="990" y="952"/>
                      <a:pt x="990" y="951"/>
                      <a:pt x="990" y="951"/>
                    </a:cubicBezTo>
                    <a:cubicBezTo>
                      <a:pt x="990" y="948"/>
                      <a:pt x="990" y="946"/>
                      <a:pt x="990" y="943"/>
                    </a:cubicBezTo>
                    <a:close/>
                    <a:moveTo>
                      <a:pt x="1139" y="569"/>
                    </a:moveTo>
                    <a:cubicBezTo>
                      <a:pt x="1139" y="400"/>
                      <a:pt x="1065" y="247"/>
                      <a:pt x="947" y="143"/>
                    </a:cubicBezTo>
                    <a:cubicBezTo>
                      <a:pt x="944" y="142"/>
                      <a:pt x="940" y="142"/>
                      <a:pt x="937" y="142"/>
                    </a:cubicBezTo>
                    <a:cubicBezTo>
                      <a:pt x="932" y="141"/>
                      <a:pt x="928" y="142"/>
                      <a:pt x="923" y="143"/>
                    </a:cubicBezTo>
                    <a:cubicBezTo>
                      <a:pt x="922" y="143"/>
                      <a:pt x="921" y="143"/>
                      <a:pt x="921" y="143"/>
                    </a:cubicBezTo>
                    <a:cubicBezTo>
                      <a:pt x="920" y="144"/>
                      <a:pt x="918" y="144"/>
                      <a:pt x="917" y="144"/>
                    </a:cubicBezTo>
                    <a:cubicBezTo>
                      <a:pt x="872" y="159"/>
                      <a:pt x="789" y="225"/>
                      <a:pt x="708" y="310"/>
                    </a:cubicBezTo>
                    <a:cubicBezTo>
                      <a:pt x="708" y="310"/>
                      <a:pt x="812" y="431"/>
                      <a:pt x="902" y="570"/>
                    </a:cubicBezTo>
                    <a:cubicBezTo>
                      <a:pt x="925" y="606"/>
                      <a:pt x="944" y="644"/>
                      <a:pt x="963" y="681"/>
                    </a:cubicBezTo>
                    <a:cubicBezTo>
                      <a:pt x="1011" y="774"/>
                      <a:pt x="1041" y="887"/>
                      <a:pt x="1004" y="937"/>
                    </a:cubicBezTo>
                    <a:cubicBezTo>
                      <a:pt x="1088" y="838"/>
                      <a:pt x="1139" y="709"/>
                      <a:pt x="1139" y="569"/>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E8A16248-FE5B-4AE7-93F7-CE0AADDCD172}"/>
              </a:ext>
            </a:extLst>
          </p:cNvPr>
          <p:cNvGrpSpPr/>
          <p:nvPr/>
        </p:nvGrpSpPr>
        <p:grpSpPr>
          <a:xfrm>
            <a:off x="11174763" y="4413275"/>
            <a:ext cx="822707" cy="1187781"/>
            <a:chOff x="11296492" y="2952751"/>
            <a:chExt cx="839204" cy="1211598"/>
          </a:xfrm>
        </p:grpSpPr>
        <p:sp>
          <p:nvSpPr>
            <p:cNvPr id="134" name="User log in text">
              <a:extLst>
                <a:ext uri="{FF2B5EF4-FFF2-40B4-BE49-F238E27FC236}">
                  <a16:creationId xmlns:a16="http://schemas.microsoft.com/office/drawing/2014/main" id="{B9F13D2E-9154-424A-9206-06C70EC779CE}"/>
                </a:ext>
              </a:extLst>
            </p:cNvPr>
            <p:cNvSpPr/>
            <p:nvPr/>
          </p:nvSpPr>
          <p:spPr>
            <a:xfrm>
              <a:off x="11296492" y="2952751"/>
              <a:ext cx="839204" cy="461665"/>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Microsoft</a:t>
              </a:r>
              <a:b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b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accounts</a:t>
              </a:r>
            </a:p>
          </p:txBody>
        </p:sp>
        <p:grpSp>
          <p:nvGrpSpPr>
            <p:cNvPr id="49" name="Group 48">
              <a:extLst>
                <a:ext uri="{FF2B5EF4-FFF2-40B4-BE49-F238E27FC236}">
                  <a16:creationId xmlns:a16="http://schemas.microsoft.com/office/drawing/2014/main" id="{A19E45CD-DE1C-412D-AF6E-39B4562EEBFD}"/>
                </a:ext>
              </a:extLst>
            </p:cNvPr>
            <p:cNvGrpSpPr/>
            <p:nvPr/>
          </p:nvGrpSpPr>
          <p:grpSpPr>
            <a:xfrm>
              <a:off x="11339221" y="3420733"/>
              <a:ext cx="743616" cy="743616"/>
              <a:chOff x="11339221" y="3420733"/>
              <a:chExt cx="743616" cy="743616"/>
            </a:xfrm>
          </p:grpSpPr>
          <p:sp>
            <p:nvSpPr>
              <p:cNvPr id="91" name="Oval 90"/>
              <p:cNvSpPr/>
              <p:nvPr/>
            </p:nvSpPr>
            <p:spPr bwMode="auto">
              <a:xfrm>
                <a:off x="11339221" y="3420733"/>
                <a:ext cx="743616" cy="7436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35" name="5">
                <a:extLst>
                  <a:ext uri="{FF2B5EF4-FFF2-40B4-BE49-F238E27FC236}">
                    <a16:creationId xmlns:a16="http://schemas.microsoft.com/office/drawing/2014/main" id="{B1F973D8-0001-4589-B31B-B9E2D875D2B1}"/>
                  </a:ext>
                </a:extLst>
              </p:cNvPr>
              <p:cNvGrpSpPr/>
              <p:nvPr/>
            </p:nvGrpSpPr>
            <p:grpSpPr>
              <a:xfrm>
                <a:off x="11491581" y="3573094"/>
                <a:ext cx="438896" cy="438894"/>
                <a:chOff x="6083429" y="835188"/>
                <a:chExt cx="547610" cy="547608"/>
              </a:xfrm>
            </p:grpSpPr>
            <p:sp>
              <p:nvSpPr>
                <p:cNvPr id="138" name="Freeform 7">
                  <a:extLst>
                    <a:ext uri="{FF2B5EF4-FFF2-40B4-BE49-F238E27FC236}">
                      <a16:creationId xmlns:a16="http://schemas.microsoft.com/office/drawing/2014/main" id="{AA852F7B-72EC-48D8-BEEE-6ADC23E2DE38}"/>
                    </a:ext>
                  </a:extLst>
                </p:cNvPr>
                <p:cNvSpPr>
                  <a:spLocks noEditPoints="1"/>
                </p:cNvSpPr>
                <p:nvPr/>
              </p:nvSpPr>
              <p:spPr bwMode="auto">
                <a:xfrm>
                  <a:off x="6168345" y="904132"/>
                  <a:ext cx="377779" cy="42160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cap="sq">
                  <a:solidFill>
                    <a:schemeClr val="accent1"/>
                  </a:solidFill>
                  <a:miter lim="800000"/>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DD9DEBF1-0033-4FD4-B73E-CA9CFFE79A62}"/>
                    </a:ext>
                  </a:extLst>
                </p:cNvPr>
                <p:cNvSpPr/>
                <p:nvPr/>
              </p:nvSpPr>
              <p:spPr bwMode="auto">
                <a:xfrm>
                  <a:off x="6083429" y="835188"/>
                  <a:ext cx="547610" cy="547608"/>
                </a:xfrm>
                <a:prstGeom prst="ellipse">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54" name="Group 53">
            <a:extLst>
              <a:ext uri="{FF2B5EF4-FFF2-40B4-BE49-F238E27FC236}">
                <a16:creationId xmlns:a16="http://schemas.microsoft.com/office/drawing/2014/main" id="{30D947A2-1312-4FBF-9CE4-BE372A3D6646}"/>
              </a:ext>
            </a:extLst>
          </p:cNvPr>
          <p:cNvGrpSpPr/>
          <p:nvPr/>
        </p:nvGrpSpPr>
        <p:grpSpPr>
          <a:xfrm>
            <a:off x="8870869" y="5019389"/>
            <a:ext cx="604173" cy="883753"/>
            <a:chOff x="9048748" y="5119542"/>
            <a:chExt cx="616288" cy="901474"/>
          </a:xfrm>
        </p:grpSpPr>
        <p:sp>
          <p:nvSpPr>
            <p:cNvPr id="141" name="User log in text">
              <a:extLst>
                <a:ext uri="{FF2B5EF4-FFF2-40B4-BE49-F238E27FC236}">
                  <a16:creationId xmlns:a16="http://schemas.microsoft.com/office/drawing/2014/main" id="{3FB7CD6D-8999-43FE-983A-BBD7A0CCB617}"/>
                </a:ext>
              </a:extLst>
            </p:cNvPr>
            <p:cNvSpPr/>
            <p:nvPr/>
          </p:nvSpPr>
          <p:spPr>
            <a:xfrm>
              <a:off x="9113075" y="5119542"/>
              <a:ext cx="493405"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Bing</a:t>
              </a:r>
            </a:p>
          </p:txBody>
        </p:sp>
        <p:grpSp>
          <p:nvGrpSpPr>
            <p:cNvPr id="51" name="Group 50">
              <a:extLst>
                <a:ext uri="{FF2B5EF4-FFF2-40B4-BE49-F238E27FC236}">
                  <a16:creationId xmlns:a16="http://schemas.microsoft.com/office/drawing/2014/main" id="{E6A55C1B-7506-4CBD-ADC9-A33CCF816F2F}"/>
                </a:ext>
              </a:extLst>
            </p:cNvPr>
            <p:cNvGrpSpPr/>
            <p:nvPr/>
          </p:nvGrpSpPr>
          <p:grpSpPr>
            <a:xfrm>
              <a:off x="9048748" y="5404728"/>
              <a:ext cx="616288" cy="616288"/>
              <a:chOff x="9048748" y="5404728"/>
              <a:chExt cx="616288" cy="616288"/>
            </a:xfrm>
          </p:grpSpPr>
          <p:sp>
            <p:nvSpPr>
              <p:cNvPr id="87" name="Oval 86"/>
              <p:cNvSpPr/>
              <p:nvPr/>
            </p:nvSpPr>
            <p:spPr bwMode="auto">
              <a:xfrm>
                <a:off x="9048748" y="5404728"/>
                <a:ext cx="616288" cy="61628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7">
                <a:extLst>
                  <a:ext uri="{FF2B5EF4-FFF2-40B4-BE49-F238E27FC236}">
                    <a16:creationId xmlns:a16="http://schemas.microsoft.com/office/drawing/2014/main" id="{90C032EB-6C62-4CD3-A98F-B135158DE302}"/>
                  </a:ext>
                </a:extLst>
              </p:cNvPr>
              <p:cNvSpPr>
                <a:spLocks noChangeAspect="1" noEditPoints="1"/>
              </p:cNvSpPr>
              <p:nvPr/>
            </p:nvSpPr>
            <p:spPr bwMode="black">
              <a:xfrm>
                <a:off x="9218434" y="5540249"/>
                <a:ext cx="276916" cy="345246"/>
              </a:xfrm>
              <a:custGeom>
                <a:avLst/>
                <a:gdLst>
                  <a:gd name="T0" fmla="*/ 616 w 616"/>
                  <a:gd name="T1" fmla="*/ 320 h 768"/>
                  <a:gd name="T2" fmla="*/ 616 w 616"/>
                  <a:gd name="T3" fmla="*/ 505 h 768"/>
                  <a:gd name="T4" fmla="*/ 177 w 616"/>
                  <a:gd name="T5" fmla="*/ 768 h 768"/>
                  <a:gd name="T6" fmla="*/ 0 w 616"/>
                  <a:gd name="T7" fmla="*/ 646 h 768"/>
                  <a:gd name="T8" fmla="*/ 425 w 616"/>
                  <a:gd name="T9" fmla="*/ 422 h 768"/>
                  <a:gd name="T10" fmla="*/ 308 w 616"/>
                  <a:gd name="T11" fmla="*/ 367 h 768"/>
                  <a:gd name="T12" fmla="*/ 232 w 616"/>
                  <a:gd name="T13" fmla="*/ 200 h 768"/>
                  <a:gd name="T14" fmla="*/ 616 w 616"/>
                  <a:gd name="T15" fmla="*/ 320 h 768"/>
                  <a:gd name="T16" fmla="*/ 177 w 616"/>
                  <a:gd name="T17" fmla="*/ 55 h 768"/>
                  <a:gd name="T18" fmla="*/ 0 w 616"/>
                  <a:gd name="T19" fmla="*/ 0 h 768"/>
                  <a:gd name="T20" fmla="*/ 0 w 616"/>
                  <a:gd name="T21" fmla="*/ 646 h 768"/>
                  <a:gd name="T22" fmla="*/ 177 w 616"/>
                  <a:gd name="T23" fmla="*/ 486 h 768"/>
                  <a:gd name="T24" fmla="*/ 177 w 616"/>
                  <a:gd name="T25" fmla="*/ 55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768">
                    <a:moveTo>
                      <a:pt x="616" y="320"/>
                    </a:moveTo>
                    <a:lnTo>
                      <a:pt x="616" y="505"/>
                    </a:lnTo>
                    <a:lnTo>
                      <a:pt x="177" y="768"/>
                    </a:lnTo>
                    <a:lnTo>
                      <a:pt x="0" y="646"/>
                    </a:lnTo>
                    <a:lnTo>
                      <a:pt x="425" y="422"/>
                    </a:lnTo>
                    <a:lnTo>
                      <a:pt x="308" y="367"/>
                    </a:lnTo>
                    <a:lnTo>
                      <a:pt x="232" y="200"/>
                    </a:lnTo>
                    <a:lnTo>
                      <a:pt x="616" y="320"/>
                    </a:lnTo>
                    <a:close/>
                    <a:moveTo>
                      <a:pt x="177" y="55"/>
                    </a:moveTo>
                    <a:lnTo>
                      <a:pt x="0" y="0"/>
                    </a:lnTo>
                    <a:lnTo>
                      <a:pt x="0" y="646"/>
                    </a:lnTo>
                    <a:lnTo>
                      <a:pt x="177" y="486"/>
                    </a:lnTo>
                    <a:lnTo>
                      <a:pt x="177" y="55"/>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AD61B030-4AEC-4341-8A8B-087E3CBD39E3}"/>
              </a:ext>
            </a:extLst>
          </p:cNvPr>
          <p:cNvGrpSpPr/>
          <p:nvPr/>
        </p:nvGrpSpPr>
        <p:grpSpPr>
          <a:xfrm>
            <a:off x="4049240" y="4238523"/>
            <a:ext cx="673809" cy="965897"/>
            <a:chOff x="3755857" y="4477255"/>
            <a:chExt cx="687320" cy="985265"/>
          </a:xfrm>
        </p:grpSpPr>
        <p:grpSp>
          <p:nvGrpSpPr>
            <p:cNvPr id="48" name="Group 47">
              <a:extLst>
                <a:ext uri="{FF2B5EF4-FFF2-40B4-BE49-F238E27FC236}">
                  <a16:creationId xmlns:a16="http://schemas.microsoft.com/office/drawing/2014/main" id="{1CF7594D-8191-4EDE-86FA-88BE7BEA841D}"/>
                </a:ext>
              </a:extLst>
            </p:cNvPr>
            <p:cNvGrpSpPr/>
            <p:nvPr/>
          </p:nvGrpSpPr>
          <p:grpSpPr>
            <a:xfrm>
              <a:off x="3755857" y="4775200"/>
              <a:ext cx="687320" cy="687320"/>
              <a:chOff x="3755857" y="4775200"/>
              <a:chExt cx="687320" cy="687320"/>
            </a:xfrm>
          </p:grpSpPr>
          <p:sp>
            <p:nvSpPr>
              <p:cNvPr id="79" name="Oval 78"/>
              <p:cNvSpPr/>
              <p:nvPr/>
            </p:nvSpPr>
            <p:spPr bwMode="auto">
              <a:xfrm>
                <a:off x="3755857" y="4775200"/>
                <a:ext cx="687320" cy="68732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2" name="Picture 41">
                <a:extLst>
                  <a:ext uri="{FF2B5EF4-FFF2-40B4-BE49-F238E27FC236}">
                    <a16:creationId xmlns:a16="http://schemas.microsoft.com/office/drawing/2014/main" id="{A76BFBF6-DB99-4F79-8F00-F7DA2F4D0D6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9158" y="4911321"/>
                <a:ext cx="460718" cy="357928"/>
              </a:xfrm>
              <a:prstGeom prst="rect">
                <a:avLst/>
              </a:prstGeom>
            </p:spPr>
          </p:pic>
        </p:grpSp>
        <p:sp>
          <p:nvSpPr>
            <p:cNvPr id="146" name="User log in text">
              <a:extLst>
                <a:ext uri="{FF2B5EF4-FFF2-40B4-BE49-F238E27FC236}">
                  <a16:creationId xmlns:a16="http://schemas.microsoft.com/office/drawing/2014/main" id="{16B1BB2F-2FE2-4CAD-9682-D1586DCD89BB}"/>
                </a:ext>
              </a:extLst>
            </p:cNvPr>
            <p:cNvSpPr/>
            <p:nvPr/>
          </p:nvSpPr>
          <p:spPr>
            <a:xfrm>
              <a:off x="3806007" y="4477255"/>
              <a:ext cx="58657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Azure</a:t>
              </a:r>
            </a:p>
          </p:txBody>
        </p:sp>
      </p:grpSp>
      <p:sp>
        <p:nvSpPr>
          <p:cNvPr id="93" name="Oval 92">
            <a:extLst>
              <a:ext uri="{FF2B5EF4-FFF2-40B4-BE49-F238E27FC236}">
                <a16:creationId xmlns:a16="http://schemas.microsoft.com/office/drawing/2014/main" id="{023A7125-2606-461F-89E2-E3F443F23BFA}"/>
              </a:ext>
            </a:extLst>
          </p:cNvPr>
          <p:cNvSpPr/>
          <p:nvPr/>
        </p:nvSpPr>
        <p:spPr bwMode="auto">
          <a:xfrm>
            <a:off x="4682636" y="2077508"/>
            <a:ext cx="289028" cy="289028"/>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B2F41267-C2B2-43B4-AB0C-8A336BB289D2}"/>
              </a:ext>
            </a:extLst>
          </p:cNvPr>
          <p:cNvGrpSpPr/>
          <p:nvPr/>
        </p:nvGrpSpPr>
        <p:grpSpPr>
          <a:xfrm>
            <a:off x="1678435" y="1609577"/>
            <a:ext cx="730744" cy="989253"/>
            <a:chOff x="1712090" y="1641356"/>
            <a:chExt cx="745397" cy="1009090"/>
          </a:xfrm>
        </p:grpSpPr>
        <p:sp>
          <p:nvSpPr>
            <p:cNvPr id="99" name="User log in text">
              <a:extLst>
                <a:ext uri="{FF2B5EF4-FFF2-40B4-BE49-F238E27FC236}">
                  <a16:creationId xmlns:a16="http://schemas.microsoft.com/office/drawing/2014/main" id="{14012EC3-4A24-45AA-AAA9-658B134175CE}"/>
                </a:ext>
              </a:extLst>
            </p:cNvPr>
            <p:cNvSpPr/>
            <p:nvPr/>
          </p:nvSpPr>
          <p:spPr>
            <a:xfrm>
              <a:off x="1712090" y="1641356"/>
              <a:ext cx="745397"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Outlook</a:t>
              </a:r>
            </a:p>
          </p:txBody>
        </p:sp>
        <p:sp>
          <p:nvSpPr>
            <p:cNvPr id="104" name="Oval 103">
              <a:extLst>
                <a:ext uri="{FF2B5EF4-FFF2-40B4-BE49-F238E27FC236}">
                  <a16:creationId xmlns:a16="http://schemas.microsoft.com/office/drawing/2014/main" id="{0FA9D7FF-A3A1-43D1-8BA9-2339D4F811DB}"/>
                </a:ext>
              </a:extLst>
            </p:cNvPr>
            <p:cNvSpPr/>
            <p:nvPr/>
          </p:nvSpPr>
          <p:spPr bwMode="auto">
            <a:xfrm>
              <a:off x="1718108" y="1917086"/>
              <a:ext cx="733360" cy="73336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3" name="Freeform 9">
              <a:extLst>
                <a:ext uri="{FF2B5EF4-FFF2-40B4-BE49-F238E27FC236}">
                  <a16:creationId xmlns:a16="http://schemas.microsoft.com/office/drawing/2014/main" id="{D6D46F29-FA26-4A74-9164-48AB6B5B951F}"/>
                </a:ext>
              </a:extLst>
            </p:cNvPr>
            <p:cNvSpPr>
              <a:spLocks noChangeAspect="1" noEditPoints="1"/>
            </p:cNvSpPr>
            <p:nvPr/>
          </p:nvSpPr>
          <p:spPr bwMode="black">
            <a:xfrm>
              <a:off x="1927887" y="2126865"/>
              <a:ext cx="313802" cy="313802"/>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DE2173BB-7653-4E5B-A299-80376990C9A2}"/>
              </a:ext>
            </a:extLst>
          </p:cNvPr>
          <p:cNvGrpSpPr/>
          <p:nvPr/>
        </p:nvGrpSpPr>
        <p:grpSpPr>
          <a:xfrm>
            <a:off x="7561224" y="3307823"/>
            <a:ext cx="801460" cy="975209"/>
            <a:chOff x="7712841" y="3373655"/>
            <a:chExt cx="817531" cy="994764"/>
          </a:xfrm>
        </p:grpSpPr>
        <p:sp>
          <p:nvSpPr>
            <p:cNvPr id="120" name="User log in text">
              <a:extLst>
                <a:ext uri="{FF2B5EF4-FFF2-40B4-BE49-F238E27FC236}">
                  <a16:creationId xmlns:a16="http://schemas.microsoft.com/office/drawing/2014/main" id="{ED89345E-FB9A-40A4-9069-BEA594D40FE1}"/>
                </a:ext>
              </a:extLst>
            </p:cNvPr>
            <p:cNvSpPr/>
            <p:nvPr/>
          </p:nvSpPr>
          <p:spPr>
            <a:xfrm>
              <a:off x="7712841" y="4091420"/>
              <a:ext cx="817531" cy="276999"/>
            </a:xfrm>
            <a:prstGeom prst="rect">
              <a:avLst/>
            </a:prstGeom>
          </p:spPr>
          <p:txBody>
            <a:bodyPr wrap="none">
              <a:spAutoFit/>
            </a:bodyPr>
            <a:lstStyle/>
            <a:p>
              <a:pPr marL="0" marR="0" lvl="0" indent="0" algn="l" defTabSz="89592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29" normalizeH="0" baseline="0" noProof="0" dirty="0">
                  <a:ln>
                    <a:noFill/>
                  </a:ln>
                  <a:gradFill>
                    <a:gsLst>
                      <a:gs pos="0">
                        <a:srgbClr val="353535"/>
                      </a:gs>
                      <a:gs pos="100000">
                        <a:srgbClr val="353535"/>
                      </a:gs>
                    </a:gsLst>
                    <a:lin ang="5400000" scaled="0"/>
                  </a:gradFill>
                  <a:effectLst/>
                  <a:uLnTx/>
                  <a:uFillTx/>
                  <a:latin typeface="Segoe UI Semilight"/>
                  <a:ea typeface="+mn-ea"/>
                  <a:cs typeface="Segoe UI" pitchFamily="34" charset="0"/>
                </a:rPr>
                <a:t>Windows</a:t>
              </a:r>
            </a:p>
          </p:txBody>
        </p:sp>
        <p:sp>
          <p:nvSpPr>
            <p:cNvPr id="124" name="Oval 123">
              <a:extLst>
                <a:ext uri="{FF2B5EF4-FFF2-40B4-BE49-F238E27FC236}">
                  <a16:creationId xmlns:a16="http://schemas.microsoft.com/office/drawing/2014/main" id="{88439548-D74A-4764-AB4B-E3CA3C6BA931}"/>
                </a:ext>
              </a:extLst>
            </p:cNvPr>
            <p:cNvSpPr/>
            <p:nvPr/>
          </p:nvSpPr>
          <p:spPr bwMode="auto">
            <a:xfrm>
              <a:off x="7760751" y="3373655"/>
              <a:ext cx="721710" cy="72171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Freeform 15">
              <a:extLst>
                <a:ext uri="{FF2B5EF4-FFF2-40B4-BE49-F238E27FC236}">
                  <a16:creationId xmlns:a16="http://schemas.microsoft.com/office/drawing/2014/main" id="{8D8DDAC8-5D2E-4A18-9E22-CC55010B948F}"/>
                </a:ext>
              </a:extLst>
            </p:cNvPr>
            <p:cNvSpPr>
              <a:spLocks noChangeAspect="1" noEditPoints="1"/>
            </p:cNvSpPr>
            <p:nvPr/>
          </p:nvSpPr>
          <p:spPr bwMode="black">
            <a:xfrm>
              <a:off x="7952292" y="3565884"/>
              <a:ext cx="338629" cy="3372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8357F638-E090-4A32-93FE-66EEF1788BDF}"/>
              </a:ext>
            </a:extLst>
          </p:cNvPr>
          <p:cNvSpPr/>
          <p:nvPr/>
        </p:nvSpPr>
        <p:spPr>
          <a:xfrm>
            <a:off x="426424" y="1002063"/>
            <a:ext cx="5095562" cy="461665"/>
          </a:xfrm>
          <a:prstGeom prst="rect">
            <a:avLst/>
          </a:prstGeom>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Segoe UI Semilight" panose="020B0402040204020203" pitchFamily="34" charset="0"/>
              </a:rPr>
              <a:t>Microsoft Intelligent Security Graph</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966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3"/>
                                        </p:tgtEl>
                                      </p:cBhvr>
                                      <p:by x="0" y="0"/>
                                    </p:animScale>
                                  </p:childTnLst>
                                </p:cTn>
                              </p:par>
                              <p:par>
                                <p:cTn id="9" presetID="6" presetClass="emph" presetSubtype="0" decel="100000" fill="hold" grpId="2" nodeType="withEffect">
                                  <p:stCondLst>
                                    <p:cond delay="700"/>
                                  </p:stCondLst>
                                  <p:childTnLst>
                                    <p:animScale>
                                      <p:cBhvr>
                                        <p:cTn id="10" dur="500" fill="hold"/>
                                        <p:tgtEl>
                                          <p:spTgt spid="13"/>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57"/>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57"/>
                                        </p:tgtEl>
                                      </p:cBhvr>
                                      <p:by x="0" y="0"/>
                                    </p:animScale>
                                  </p:childTnLst>
                                </p:cTn>
                              </p:par>
                              <p:par>
                                <p:cTn id="15" presetID="6" presetClass="emph" presetSubtype="0" decel="100000" fill="hold" nodeType="withEffect">
                                  <p:stCondLst>
                                    <p:cond delay="700"/>
                                  </p:stCondLst>
                                  <p:childTnLst>
                                    <p:animScale>
                                      <p:cBhvr>
                                        <p:cTn id="16" dur="500" fill="hold"/>
                                        <p:tgtEl>
                                          <p:spTgt spid="57"/>
                                        </p:tgtEl>
                                      </p:cBhvr>
                                      <p:by x="90000" y="90000"/>
                                    </p:animScale>
                                  </p:childTnLst>
                                </p:cTn>
                              </p:par>
                              <p:par>
                                <p:cTn id="17" presetID="1" presetClass="entr" presetSubtype="0" fill="hold" grpId="0" nodeType="withEffect">
                                  <p:stCondLst>
                                    <p:cond delay="500"/>
                                  </p:stCondLst>
                                  <p:childTnLst>
                                    <p:set>
                                      <p:cBhvr>
                                        <p:cTn id="18" dur="1" fill="hold">
                                          <p:stCondLst>
                                            <p:cond delay="0"/>
                                          </p:stCondLst>
                                        </p:cTn>
                                        <p:tgtEl>
                                          <p:spTgt spid="37"/>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37"/>
                                        </p:tgtEl>
                                      </p:cBhvr>
                                      <p:by x="0" y="0"/>
                                    </p:animScale>
                                  </p:childTnLst>
                                </p:cTn>
                              </p:par>
                              <p:par>
                                <p:cTn id="21" presetID="6" presetClass="emph" presetSubtype="0" decel="100000" fill="hold" grpId="2" nodeType="withEffect">
                                  <p:stCondLst>
                                    <p:cond delay="700"/>
                                  </p:stCondLst>
                                  <p:childTnLst>
                                    <p:animScale>
                                      <p:cBhvr>
                                        <p:cTn id="22" dur="500" fill="hold"/>
                                        <p:tgtEl>
                                          <p:spTgt spid="37"/>
                                        </p:tgtEl>
                                      </p:cBhvr>
                                      <p:by x="90000" y="90000"/>
                                    </p:animScale>
                                  </p:childTnLst>
                                </p:cTn>
                              </p:par>
                              <p:par>
                                <p:cTn id="23" presetID="1" presetClass="entr" presetSubtype="0" fill="hold" grpId="0" nodeType="withEffect">
                                  <p:stCondLst>
                                    <p:cond delay="600"/>
                                  </p:stCondLst>
                                  <p:childTnLst>
                                    <p:set>
                                      <p:cBhvr>
                                        <p:cTn id="24" dur="1" fill="hold">
                                          <p:stCondLst>
                                            <p:cond delay="0"/>
                                          </p:stCondLst>
                                        </p:cTn>
                                        <p:tgtEl>
                                          <p:spTgt spid="31"/>
                                        </p:tgtEl>
                                        <p:attrNameLst>
                                          <p:attrName>style.visibility</p:attrName>
                                        </p:attrNameLst>
                                      </p:cBhvr>
                                      <p:to>
                                        <p:strVal val="visible"/>
                                      </p:to>
                                    </p:set>
                                  </p:childTnLst>
                                </p:cTn>
                              </p:par>
                              <p:par>
                                <p:cTn id="25" presetID="6" presetClass="emph" presetSubtype="0" accel="100000" autoRev="1" fill="hold" grpId="1" nodeType="withEffect">
                                  <p:stCondLst>
                                    <p:cond delay="100"/>
                                  </p:stCondLst>
                                  <p:childTnLst>
                                    <p:animScale>
                                      <p:cBhvr>
                                        <p:cTn id="26" dur="500" fill="hold"/>
                                        <p:tgtEl>
                                          <p:spTgt spid="31"/>
                                        </p:tgtEl>
                                      </p:cBhvr>
                                      <p:by x="0" y="0"/>
                                    </p:animScale>
                                  </p:childTnLst>
                                </p:cTn>
                              </p:par>
                              <p:par>
                                <p:cTn id="27" presetID="6" presetClass="emph" presetSubtype="0" decel="100000" fill="hold" grpId="2" nodeType="withEffect">
                                  <p:stCondLst>
                                    <p:cond delay="800"/>
                                  </p:stCondLst>
                                  <p:childTnLst>
                                    <p:animScale>
                                      <p:cBhvr>
                                        <p:cTn id="28" dur="500" fill="hold"/>
                                        <p:tgtEl>
                                          <p:spTgt spid="31"/>
                                        </p:tgtEl>
                                      </p:cBhvr>
                                      <p:by x="90000" y="90000"/>
                                    </p:animScale>
                                  </p:childTnLst>
                                </p:cTn>
                              </p:par>
                              <p:par>
                                <p:cTn id="29" presetID="1" presetClass="entr" presetSubtype="0" fill="hold" grpId="0" nodeType="withEffect">
                                  <p:stCondLst>
                                    <p:cond delay="600"/>
                                  </p:stCondLst>
                                  <p:childTnLst>
                                    <p:set>
                                      <p:cBhvr>
                                        <p:cTn id="30" dur="1" fill="hold">
                                          <p:stCondLst>
                                            <p:cond delay="0"/>
                                          </p:stCondLst>
                                        </p:cTn>
                                        <p:tgtEl>
                                          <p:spTgt spid="36"/>
                                        </p:tgtEl>
                                        <p:attrNameLst>
                                          <p:attrName>style.visibility</p:attrName>
                                        </p:attrNameLst>
                                      </p:cBhvr>
                                      <p:to>
                                        <p:strVal val="visible"/>
                                      </p:to>
                                    </p:set>
                                  </p:childTnLst>
                                </p:cTn>
                              </p:par>
                              <p:par>
                                <p:cTn id="31" presetID="6" presetClass="emph" presetSubtype="0" accel="100000" autoRev="1" fill="hold" grpId="1" nodeType="withEffect">
                                  <p:stCondLst>
                                    <p:cond delay="100"/>
                                  </p:stCondLst>
                                  <p:childTnLst>
                                    <p:animScale>
                                      <p:cBhvr>
                                        <p:cTn id="32" dur="500" fill="hold"/>
                                        <p:tgtEl>
                                          <p:spTgt spid="36"/>
                                        </p:tgtEl>
                                      </p:cBhvr>
                                      <p:by x="0" y="0"/>
                                    </p:animScale>
                                  </p:childTnLst>
                                </p:cTn>
                              </p:par>
                              <p:par>
                                <p:cTn id="33" presetID="6" presetClass="emph" presetSubtype="0" decel="100000" fill="hold" grpId="2" nodeType="withEffect">
                                  <p:stCondLst>
                                    <p:cond delay="800"/>
                                  </p:stCondLst>
                                  <p:childTnLst>
                                    <p:animScale>
                                      <p:cBhvr>
                                        <p:cTn id="34" dur="500" fill="hold"/>
                                        <p:tgtEl>
                                          <p:spTgt spid="36"/>
                                        </p:tgtEl>
                                      </p:cBhvr>
                                      <p:by x="90000" y="90000"/>
                                    </p:animScale>
                                  </p:childTnLst>
                                </p:cTn>
                              </p:par>
                              <p:par>
                                <p:cTn id="35" presetID="1" presetClass="entr" presetSubtype="0" fill="hold" grpId="0" nodeType="withEffect">
                                  <p:stCondLst>
                                    <p:cond delay="600"/>
                                  </p:stCondLst>
                                  <p:childTnLst>
                                    <p:set>
                                      <p:cBhvr>
                                        <p:cTn id="36" dur="1" fill="hold">
                                          <p:stCondLst>
                                            <p:cond delay="0"/>
                                          </p:stCondLst>
                                        </p:cTn>
                                        <p:tgtEl>
                                          <p:spTgt spid="88"/>
                                        </p:tgtEl>
                                        <p:attrNameLst>
                                          <p:attrName>style.visibility</p:attrName>
                                        </p:attrNameLst>
                                      </p:cBhvr>
                                      <p:to>
                                        <p:strVal val="visible"/>
                                      </p:to>
                                    </p:set>
                                  </p:childTnLst>
                                </p:cTn>
                              </p:par>
                              <p:par>
                                <p:cTn id="37" presetID="6" presetClass="emph" presetSubtype="0" accel="100000" autoRev="1" fill="hold" grpId="1" nodeType="withEffect">
                                  <p:stCondLst>
                                    <p:cond delay="100"/>
                                  </p:stCondLst>
                                  <p:childTnLst>
                                    <p:animScale>
                                      <p:cBhvr>
                                        <p:cTn id="38" dur="500" fill="hold"/>
                                        <p:tgtEl>
                                          <p:spTgt spid="88"/>
                                        </p:tgtEl>
                                      </p:cBhvr>
                                      <p:by x="0" y="0"/>
                                    </p:animScale>
                                  </p:childTnLst>
                                </p:cTn>
                              </p:par>
                              <p:par>
                                <p:cTn id="39" presetID="6" presetClass="emph" presetSubtype="0" decel="100000" fill="hold" grpId="2" nodeType="withEffect">
                                  <p:stCondLst>
                                    <p:cond delay="800"/>
                                  </p:stCondLst>
                                  <p:childTnLst>
                                    <p:animScale>
                                      <p:cBhvr>
                                        <p:cTn id="40" dur="500" fill="hold"/>
                                        <p:tgtEl>
                                          <p:spTgt spid="88"/>
                                        </p:tgtEl>
                                      </p:cBhvr>
                                      <p:by x="90000" y="90000"/>
                                    </p:animScale>
                                  </p:childTnLst>
                                </p:cTn>
                              </p:par>
                              <p:par>
                                <p:cTn id="41" presetID="1" presetClass="entr" presetSubtype="0" fill="hold" grpId="0" nodeType="withEffect">
                                  <p:stCondLst>
                                    <p:cond delay="600"/>
                                  </p:stCondLst>
                                  <p:childTnLst>
                                    <p:set>
                                      <p:cBhvr>
                                        <p:cTn id="42" dur="1" fill="hold">
                                          <p:stCondLst>
                                            <p:cond delay="0"/>
                                          </p:stCondLst>
                                        </p:cTn>
                                        <p:tgtEl>
                                          <p:spTgt spid="86"/>
                                        </p:tgtEl>
                                        <p:attrNameLst>
                                          <p:attrName>style.visibility</p:attrName>
                                        </p:attrNameLst>
                                      </p:cBhvr>
                                      <p:to>
                                        <p:strVal val="visible"/>
                                      </p:to>
                                    </p:set>
                                  </p:childTnLst>
                                </p:cTn>
                              </p:par>
                              <p:par>
                                <p:cTn id="43" presetID="6" presetClass="emph" presetSubtype="0" accel="100000" autoRev="1" fill="hold" grpId="1" nodeType="withEffect">
                                  <p:stCondLst>
                                    <p:cond delay="100"/>
                                  </p:stCondLst>
                                  <p:childTnLst>
                                    <p:animScale>
                                      <p:cBhvr>
                                        <p:cTn id="44" dur="500" fill="hold"/>
                                        <p:tgtEl>
                                          <p:spTgt spid="86"/>
                                        </p:tgtEl>
                                      </p:cBhvr>
                                      <p:by x="0" y="0"/>
                                    </p:animScale>
                                  </p:childTnLst>
                                </p:cTn>
                              </p:par>
                              <p:par>
                                <p:cTn id="45" presetID="6" presetClass="emph" presetSubtype="0" decel="100000" fill="hold" grpId="2" nodeType="withEffect">
                                  <p:stCondLst>
                                    <p:cond delay="800"/>
                                  </p:stCondLst>
                                  <p:childTnLst>
                                    <p:animScale>
                                      <p:cBhvr>
                                        <p:cTn id="46" dur="500" fill="hold"/>
                                        <p:tgtEl>
                                          <p:spTgt spid="86"/>
                                        </p:tgtEl>
                                      </p:cBhvr>
                                      <p:by x="90000" y="90000"/>
                                    </p:animScale>
                                  </p:childTnLst>
                                </p:cTn>
                              </p:par>
                              <p:par>
                                <p:cTn id="47" presetID="1" presetClass="entr" presetSubtype="0" fill="hold" nodeType="withEffect">
                                  <p:stCondLst>
                                    <p:cond delay="700"/>
                                  </p:stCondLst>
                                  <p:childTnLst>
                                    <p:set>
                                      <p:cBhvr>
                                        <p:cTn id="48" dur="1" fill="hold">
                                          <p:stCondLst>
                                            <p:cond delay="0"/>
                                          </p:stCondLst>
                                        </p:cTn>
                                        <p:tgtEl>
                                          <p:spTgt spid="55"/>
                                        </p:tgtEl>
                                        <p:attrNameLst>
                                          <p:attrName>style.visibility</p:attrName>
                                        </p:attrNameLst>
                                      </p:cBhvr>
                                      <p:to>
                                        <p:strVal val="visible"/>
                                      </p:to>
                                    </p:set>
                                  </p:childTnLst>
                                </p:cTn>
                              </p:par>
                              <p:par>
                                <p:cTn id="49" presetID="6" presetClass="emph" presetSubtype="0" accel="100000" autoRev="1" fill="hold" nodeType="withEffect">
                                  <p:stCondLst>
                                    <p:cond delay="200"/>
                                  </p:stCondLst>
                                  <p:childTnLst>
                                    <p:animScale>
                                      <p:cBhvr>
                                        <p:cTn id="50" dur="500" fill="hold"/>
                                        <p:tgtEl>
                                          <p:spTgt spid="55"/>
                                        </p:tgtEl>
                                      </p:cBhvr>
                                      <p:by x="0" y="0"/>
                                    </p:animScale>
                                  </p:childTnLst>
                                </p:cTn>
                              </p:par>
                              <p:par>
                                <p:cTn id="51" presetID="6" presetClass="emph" presetSubtype="0" decel="100000" fill="hold" nodeType="withEffect">
                                  <p:stCondLst>
                                    <p:cond delay="900"/>
                                  </p:stCondLst>
                                  <p:childTnLst>
                                    <p:animScale>
                                      <p:cBhvr>
                                        <p:cTn id="52" dur="500" fill="hold"/>
                                        <p:tgtEl>
                                          <p:spTgt spid="55"/>
                                        </p:tgtEl>
                                      </p:cBhvr>
                                      <p:by x="90000" y="90000"/>
                                    </p:animScale>
                                  </p:childTnLst>
                                </p:cTn>
                              </p:par>
                              <p:par>
                                <p:cTn id="53" presetID="1" presetClass="entr" presetSubtype="0" fill="hold" grpId="0" nodeType="withEffect">
                                  <p:stCondLst>
                                    <p:cond delay="700"/>
                                  </p:stCondLst>
                                  <p:childTnLst>
                                    <p:set>
                                      <p:cBhvr>
                                        <p:cTn id="54" dur="1" fill="hold">
                                          <p:stCondLst>
                                            <p:cond delay="0"/>
                                          </p:stCondLst>
                                        </p:cTn>
                                        <p:tgtEl>
                                          <p:spTgt spid="22"/>
                                        </p:tgtEl>
                                        <p:attrNameLst>
                                          <p:attrName>style.visibility</p:attrName>
                                        </p:attrNameLst>
                                      </p:cBhvr>
                                      <p:to>
                                        <p:strVal val="visible"/>
                                      </p:to>
                                    </p:set>
                                  </p:childTnLst>
                                </p:cTn>
                              </p:par>
                              <p:par>
                                <p:cTn id="55" presetID="6" presetClass="emph" presetSubtype="0" accel="100000" autoRev="1" fill="hold" grpId="1" nodeType="withEffect">
                                  <p:stCondLst>
                                    <p:cond delay="200"/>
                                  </p:stCondLst>
                                  <p:childTnLst>
                                    <p:animScale>
                                      <p:cBhvr>
                                        <p:cTn id="56" dur="500" fill="hold"/>
                                        <p:tgtEl>
                                          <p:spTgt spid="22"/>
                                        </p:tgtEl>
                                      </p:cBhvr>
                                      <p:by x="0" y="0"/>
                                    </p:animScale>
                                  </p:childTnLst>
                                </p:cTn>
                              </p:par>
                              <p:par>
                                <p:cTn id="57" presetID="6" presetClass="emph" presetSubtype="0" decel="100000" fill="hold" grpId="2" nodeType="withEffect">
                                  <p:stCondLst>
                                    <p:cond delay="900"/>
                                  </p:stCondLst>
                                  <p:childTnLst>
                                    <p:animScale>
                                      <p:cBhvr>
                                        <p:cTn id="58" dur="500" fill="hold"/>
                                        <p:tgtEl>
                                          <p:spTgt spid="22"/>
                                        </p:tgtEl>
                                      </p:cBhvr>
                                      <p:by x="90000" y="90000"/>
                                    </p:animScale>
                                  </p:childTnLst>
                                </p:cTn>
                              </p:par>
                              <p:par>
                                <p:cTn id="59" presetID="1" presetClass="entr" presetSubtype="0" fill="hold" grpId="0" nodeType="withEffect">
                                  <p:stCondLst>
                                    <p:cond delay="800"/>
                                  </p:stCondLst>
                                  <p:childTnLst>
                                    <p:set>
                                      <p:cBhvr>
                                        <p:cTn id="60" dur="1" fill="hold">
                                          <p:stCondLst>
                                            <p:cond delay="0"/>
                                          </p:stCondLst>
                                        </p:cTn>
                                        <p:tgtEl>
                                          <p:spTgt spid="16"/>
                                        </p:tgtEl>
                                        <p:attrNameLst>
                                          <p:attrName>style.visibility</p:attrName>
                                        </p:attrNameLst>
                                      </p:cBhvr>
                                      <p:to>
                                        <p:strVal val="visible"/>
                                      </p:to>
                                    </p:set>
                                  </p:childTnLst>
                                </p:cTn>
                              </p:par>
                              <p:par>
                                <p:cTn id="61" presetID="6" presetClass="emph" presetSubtype="0" accel="100000" autoRev="1" fill="hold" grpId="1" nodeType="withEffect">
                                  <p:stCondLst>
                                    <p:cond delay="300"/>
                                  </p:stCondLst>
                                  <p:childTnLst>
                                    <p:animScale>
                                      <p:cBhvr>
                                        <p:cTn id="62" dur="500" fill="hold"/>
                                        <p:tgtEl>
                                          <p:spTgt spid="16"/>
                                        </p:tgtEl>
                                      </p:cBhvr>
                                      <p:by x="0" y="0"/>
                                    </p:animScale>
                                  </p:childTnLst>
                                </p:cTn>
                              </p:par>
                              <p:par>
                                <p:cTn id="63" presetID="6" presetClass="emph" presetSubtype="0" decel="100000" fill="hold" grpId="2" nodeType="withEffect">
                                  <p:stCondLst>
                                    <p:cond delay="1000"/>
                                  </p:stCondLst>
                                  <p:childTnLst>
                                    <p:animScale>
                                      <p:cBhvr>
                                        <p:cTn id="64" dur="500" fill="hold"/>
                                        <p:tgtEl>
                                          <p:spTgt spid="16"/>
                                        </p:tgtEl>
                                      </p:cBhvr>
                                      <p:by x="90000" y="90000"/>
                                    </p:animScale>
                                  </p:childTnLst>
                                </p:cTn>
                              </p:par>
                              <p:par>
                                <p:cTn id="65" presetID="1" presetClass="entr" presetSubtype="0" fill="hold" grpId="0" nodeType="withEffect">
                                  <p:stCondLst>
                                    <p:cond delay="800"/>
                                  </p:stCondLst>
                                  <p:childTnLst>
                                    <p:set>
                                      <p:cBhvr>
                                        <p:cTn id="66" dur="1" fill="hold">
                                          <p:stCondLst>
                                            <p:cond delay="0"/>
                                          </p:stCondLst>
                                        </p:cTn>
                                        <p:tgtEl>
                                          <p:spTgt spid="19"/>
                                        </p:tgtEl>
                                        <p:attrNameLst>
                                          <p:attrName>style.visibility</p:attrName>
                                        </p:attrNameLst>
                                      </p:cBhvr>
                                      <p:to>
                                        <p:strVal val="visible"/>
                                      </p:to>
                                    </p:set>
                                  </p:childTnLst>
                                </p:cTn>
                              </p:par>
                              <p:par>
                                <p:cTn id="67" presetID="6" presetClass="emph" presetSubtype="0" accel="100000" autoRev="1" fill="hold" grpId="1" nodeType="withEffect">
                                  <p:stCondLst>
                                    <p:cond delay="300"/>
                                  </p:stCondLst>
                                  <p:childTnLst>
                                    <p:animScale>
                                      <p:cBhvr>
                                        <p:cTn id="68" dur="500" fill="hold"/>
                                        <p:tgtEl>
                                          <p:spTgt spid="19"/>
                                        </p:tgtEl>
                                      </p:cBhvr>
                                      <p:by x="0" y="0"/>
                                    </p:animScale>
                                  </p:childTnLst>
                                </p:cTn>
                              </p:par>
                              <p:par>
                                <p:cTn id="69" presetID="6" presetClass="emph" presetSubtype="0" decel="100000" fill="hold" grpId="2" nodeType="withEffect">
                                  <p:stCondLst>
                                    <p:cond delay="1000"/>
                                  </p:stCondLst>
                                  <p:childTnLst>
                                    <p:animScale>
                                      <p:cBhvr>
                                        <p:cTn id="70" dur="500" fill="hold"/>
                                        <p:tgtEl>
                                          <p:spTgt spid="19"/>
                                        </p:tgtEl>
                                      </p:cBhvr>
                                      <p:by x="90000" y="90000"/>
                                    </p:animScale>
                                  </p:childTnLst>
                                </p:cTn>
                              </p:par>
                              <p:par>
                                <p:cTn id="71" presetID="1" presetClass="entr" presetSubtype="0" fill="hold" nodeType="withEffect">
                                  <p:stCondLst>
                                    <p:cond delay="800"/>
                                  </p:stCondLst>
                                  <p:childTnLst>
                                    <p:set>
                                      <p:cBhvr>
                                        <p:cTn id="72" dur="1" fill="hold">
                                          <p:stCondLst>
                                            <p:cond delay="0"/>
                                          </p:stCondLst>
                                        </p:cTn>
                                        <p:tgtEl>
                                          <p:spTgt spid="56"/>
                                        </p:tgtEl>
                                        <p:attrNameLst>
                                          <p:attrName>style.visibility</p:attrName>
                                        </p:attrNameLst>
                                      </p:cBhvr>
                                      <p:to>
                                        <p:strVal val="visible"/>
                                      </p:to>
                                    </p:set>
                                  </p:childTnLst>
                                </p:cTn>
                              </p:par>
                              <p:par>
                                <p:cTn id="73" presetID="6" presetClass="emph" presetSubtype="0" accel="100000" autoRev="1" fill="hold" nodeType="withEffect">
                                  <p:stCondLst>
                                    <p:cond delay="300"/>
                                  </p:stCondLst>
                                  <p:childTnLst>
                                    <p:animScale>
                                      <p:cBhvr>
                                        <p:cTn id="74" dur="500" fill="hold"/>
                                        <p:tgtEl>
                                          <p:spTgt spid="56"/>
                                        </p:tgtEl>
                                      </p:cBhvr>
                                      <p:by x="0" y="0"/>
                                    </p:animScale>
                                  </p:childTnLst>
                                </p:cTn>
                              </p:par>
                              <p:par>
                                <p:cTn id="75" presetID="6" presetClass="emph" presetSubtype="0" decel="100000" fill="hold" nodeType="withEffect">
                                  <p:stCondLst>
                                    <p:cond delay="1000"/>
                                  </p:stCondLst>
                                  <p:childTnLst>
                                    <p:animScale>
                                      <p:cBhvr>
                                        <p:cTn id="76" dur="500" fill="hold"/>
                                        <p:tgtEl>
                                          <p:spTgt spid="56"/>
                                        </p:tgtEl>
                                      </p:cBhvr>
                                      <p:by x="90000" y="90000"/>
                                    </p:animScale>
                                  </p:childTnLst>
                                </p:cTn>
                              </p:par>
                              <p:par>
                                <p:cTn id="77" presetID="1" presetClass="entr" presetSubtype="0" fill="hold" grpId="0" nodeType="withEffect">
                                  <p:stCondLst>
                                    <p:cond delay="900"/>
                                  </p:stCondLst>
                                  <p:childTnLst>
                                    <p:set>
                                      <p:cBhvr>
                                        <p:cTn id="78" dur="1" fill="hold">
                                          <p:stCondLst>
                                            <p:cond delay="0"/>
                                          </p:stCondLst>
                                        </p:cTn>
                                        <p:tgtEl>
                                          <p:spTgt spid="38"/>
                                        </p:tgtEl>
                                        <p:attrNameLst>
                                          <p:attrName>style.visibility</p:attrName>
                                        </p:attrNameLst>
                                      </p:cBhvr>
                                      <p:to>
                                        <p:strVal val="visible"/>
                                      </p:to>
                                    </p:set>
                                  </p:childTnLst>
                                </p:cTn>
                              </p:par>
                              <p:par>
                                <p:cTn id="79" presetID="6" presetClass="emph" presetSubtype="0" accel="100000" autoRev="1" fill="hold" grpId="1" nodeType="withEffect">
                                  <p:stCondLst>
                                    <p:cond delay="400"/>
                                  </p:stCondLst>
                                  <p:childTnLst>
                                    <p:animScale>
                                      <p:cBhvr>
                                        <p:cTn id="80" dur="500" fill="hold"/>
                                        <p:tgtEl>
                                          <p:spTgt spid="38"/>
                                        </p:tgtEl>
                                      </p:cBhvr>
                                      <p:by x="0" y="0"/>
                                    </p:animScale>
                                  </p:childTnLst>
                                </p:cTn>
                              </p:par>
                              <p:par>
                                <p:cTn id="81" presetID="6" presetClass="emph" presetSubtype="0" decel="100000" fill="hold" grpId="2" nodeType="withEffect">
                                  <p:stCondLst>
                                    <p:cond delay="1100"/>
                                  </p:stCondLst>
                                  <p:childTnLst>
                                    <p:animScale>
                                      <p:cBhvr>
                                        <p:cTn id="82" dur="500" fill="hold"/>
                                        <p:tgtEl>
                                          <p:spTgt spid="38"/>
                                        </p:tgtEl>
                                      </p:cBhvr>
                                      <p:by x="90000" y="90000"/>
                                    </p:animScale>
                                  </p:childTnLst>
                                </p:cTn>
                              </p:par>
                              <p:par>
                                <p:cTn id="83" presetID="1" presetClass="entr" presetSubtype="0" fill="hold" grpId="0" nodeType="withEffect">
                                  <p:stCondLst>
                                    <p:cond delay="900"/>
                                  </p:stCondLst>
                                  <p:childTnLst>
                                    <p:set>
                                      <p:cBhvr>
                                        <p:cTn id="84" dur="1" fill="hold">
                                          <p:stCondLst>
                                            <p:cond delay="0"/>
                                          </p:stCondLst>
                                        </p:cTn>
                                        <p:tgtEl>
                                          <p:spTgt spid="30"/>
                                        </p:tgtEl>
                                        <p:attrNameLst>
                                          <p:attrName>style.visibility</p:attrName>
                                        </p:attrNameLst>
                                      </p:cBhvr>
                                      <p:to>
                                        <p:strVal val="visible"/>
                                      </p:to>
                                    </p:set>
                                  </p:childTnLst>
                                </p:cTn>
                              </p:par>
                              <p:par>
                                <p:cTn id="85" presetID="6" presetClass="emph" presetSubtype="0" accel="100000" autoRev="1" fill="hold" grpId="1" nodeType="withEffect">
                                  <p:stCondLst>
                                    <p:cond delay="400"/>
                                  </p:stCondLst>
                                  <p:childTnLst>
                                    <p:animScale>
                                      <p:cBhvr>
                                        <p:cTn id="86" dur="500" fill="hold"/>
                                        <p:tgtEl>
                                          <p:spTgt spid="30"/>
                                        </p:tgtEl>
                                      </p:cBhvr>
                                      <p:by x="0" y="0"/>
                                    </p:animScale>
                                  </p:childTnLst>
                                </p:cTn>
                              </p:par>
                              <p:par>
                                <p:cTn id="87" presetID="6" presetClass="emph" presetSubtype="0" decel="100000" fill="hold" grpId="2" nodeType="withEffect">
                                  <p:stCondLst>
                                    <p:cond delay="1100"/>
                                  </p:stCondLst>
                                  <p:childTnLst>
                                    <p:animScale>
                                      <p:cBhvr>
                                        <p:cTn id="88" dur="500" fill="hold"/>
                                        <p:tgtEl>
                                          <p:spTgt spid="30"/>
                                        </p:tgtEl>
                                      </p:cBhvr>
                                      <p:by x="90000" y="90000"/>
                                    </p:animScale>
                                  </p:childTnLst>
                                </p:cTn>
                              </p:par>
                              <p:par>
                                <p:cTn id="89" presetID="1" presetClass="entr" presetSubtype="0" fill="hold" grpId="0" nodeType="withEffect">
                                  <p:stCondLst>
                                    <p:cond delay="900"/>
                                  </p:stCondLst>
                                  <p:childTnLst>
                                    <p:set>
                                      <p:cBhvr>
                                        <p:cTn id="90" dur="1" fill="hold">
                                          <p:stCondLst>
                                            <p:cond delay="0"/>
                                          </p:stCondLst>
                                        </p:cTn>
                                        <p:tgtEl>
                                          <p:spTgt spid="85"/>
                                        </p:tgtEl>
                                        <p:attrNameLst>
                                          <p:attrName>style.visibility</p:attrName>
                                        </p:attrNameLst>
                                      </p:cBhvr>
                                      <p:to>
                                        <p:strVal val="visible"/>
                                      </p:to>
                                    </p:set>
                                  </p:childTnLst>
                                </p:cTn>
                              </p:par>
                              <p:par>
                                <p:cTn id="91" presetID="6" presetClass="emph" presetSubtype="0" accel="100000" autoRev="1" fill="hold" grpId="1" nodeType="withEffect">
                                  <p:stCondLst>
                                    <p:cond delay="400"/>
                                  </p:stCondLst>
                                  <p:childTnLst>
                                    <p:animScale>
                                      <p:cBhvr>
                                        <p:cTn id="92" dur="500" fill="hold"/>
                                        <p:tgtEl>
                                          <p:spTgt spid="85"/>
                                        </p:tgtEl>
                                      </p:cBhvr>
                                      <p:by x="0" y="0"/>
                                    </p:animScale>
                                  </p:childTnLst>
                                </p:cTn>
                              </p:par>
                              <p:par>
                                <p:cTn id="93" presetID="6" presetClass="emph" presetSubtype="0" decel="100000" fill="hold" grpId="2" nodeType="withEffect">
                                  <p:stCondLst>
                                    <p:cond delay="1100"/>
                                  </p:stCondLst>
                                  <p:childTnLst>
                                    <p:animScale>
                                      <p:cBhvr>
                                        <p:cTn id="94" dur="500" fill="hold"/>
                                        <p:tgtEl>
                                          <p:spTgt spid="85"/>
                                        </p:tgtEl>
                                      </p:cBhvr>
                                      <p:by x="90000" y="90000"/>
                                    </p:animScale>
                                  </p:childTnLst>
                                </p:cTn>
                              </p:par>
                              <p:par>
                                <p:cTn id="95" presetID="1" presetClass="entr" presetSubtype="0" fill="hold" grpId="0" nodeType="withEffect">
                                  <p:stCondLst>
                                    <p:cond delay="1000"/>
                                  </p:stCondLst>
                                  <p:childTnLst>
                                    <p:set>
                                      <p:cBhvr>
                                        <p:cTn id="96" dur="1" fill="hold">
                                          <p:stCondLst>
                                            <p:cond delay="0"/>
                                          </p:stCondLst>
                                        </p:cTn>
                                        <p:tgtEl>
                                          <p:spTgt spid="84"/>
                                        </p:tgtEl>
                                        <p:attrNameLst>
                                          <p:attrName>style.visibility</p:attrName>
                                        </p:attrNameLst>
                                      </p:cBhvr>
                                      <p:to>
                                        <p:strVal val="visible"/>
                                      </p:to>
                                    </p:set>
                                  </p:childTnLst>
                                </p:cTn>
                              </p:par>
                              <p:par>
                                <p:cTn id="97" presetID="6" presetClass="emph" presetSubtype="0" accel="100000" autoRev="1" fill="hold" grpId="1" nodeType="withEffect">
                                  <p:stCondLst>
                                    <p:cond delay="500"/>
                                  </p:stCondLst>
                                  <p:childTnLst>
                                    <p:animScale>
                                      <p:cBhvr>
                                        <p:cTn id="98" dur="500" fill="hold"/>
                                        <p:tgtEl>
                                          <p:spTgt spid="84"/>
                                        </p:tgtEl>
                                      </p:cBhvr>
                                      <p:by x="0" y="0"/>
                                    </p:animScale>
                                  </p:childTnLst>
                                </p:cTn>
                              </p:par>
                              <p:par>
                                <p:cTn id="99" presetID="6" presetClass="emph" presetSubtype="0" decel="100000" fill="hold" grpId="2" nodeType="withEffect">
                                  <p:stCondLst>
                                    <p:cond delay="1200"/>
                                  </p:stCondLst>
                                  <p:childTnLst>
                                    <p:animScale>
                                      <p:cBhvr>
                                        <p:cTn id="100" dur="500" fill="hold"/>
                                        <p:tgtEl>
                                          <p:spTgt spid="84"/>
                                        </p:tgtEl>
                                      </p:cBhvr>
                                      <p:by x="90000" y="90000"/>
                                    </p:animScale>
                                  </p:childTnLst>
                                </p:cTn>
                              </p:par>
                              <p:par>
                                <p:cTn id="101" presetID="1" presetClass="entr" presetSubtype="0" fill="hold" grpId="0" nodeType="withEffect">
                                  <p:stCondLst>
                                    <p:cond delay="1000"/>
                                  </p:stCondLst>
                                  <p:childTnLst>
                                    <p:set>
                                      <p:cBhvr>
                                        <p:cTn id="102" dur="1" fill="hold">
                                          <p:stCondLst>
                                            <p:cond delay="0"/>
                                          </p:stCondLst>
                                        </p:cTn>
                                        <p:tgtEl>
                                          <p:spTgt spid="80"/>
                                        </p:tgtEl>
                                        <p:attrNameLst>
                                          <p:attrName>style.visibility</p:attrName>
                                        </p:attrNameLst>
                                      </p:cBhvr>
                                      <p:to>
                                        <p:strVal val="visible"/>
                                      </p:to>
                                    </p:set>
                                  </p:childTnLst>
                                </p:cTn>
                              </p:par>
                              <p:par>
                                <p:cTn id="103" presetID="6" presetClass="emph" presetSubtype="0" accel="100000" autoRev="1" fill="hold" grpId="1" nodeType="withEffect">
                                  <p:stCondLst>
                                    <p:cond delay="500"/>
                                  </p:stCondLst>
                                  <p:childTnLst>
                                    <p:animScale>
                                      <p:cBhvr>
                                        <p:cTn id="104" dur="500" fill="hold"/>
                                        <p:tgtEl>
                                          <p:spTgt spid="80"/>
                                        </p:tgtEl>
                                      </p:cBhvr>
                                      <p:by x="0" y="0"/>
                                    </p:animScale>
                                  </p:childTnLst>
                                </p:cTn>
                              </p:par>
                              <p:par>
                                <p:cTn id="105" presetID="6" presetClass="emph" presetSubtype="0" decel="100000" fill="hold" grpId="2" nodeType="withEffect">
                                  <p:stCondLst>
                                    <p:cond delay="1200"/>
                                  </p:stCondLst>
                                  <p:childTnLst>
                                    <p:animScale>
                                      <p:cBhvr>
                                        <p:cTn id="106" dur="500" fill="hold"/>
                                        <p:tgtEl>
                                          <p:spTgt spid="80"/>
                                        </p:tgtEl>
                                      </p:cBhvr>
                                      <p:by x="90000" y="90000"/>
                                    </p:animScale>
                                  </p:childTnLst>
                                </p:cTn>
                              </p:par>
                              <p:par>
                                <p:cTn id="107" presetID="1" presetClass="entr" presetSubtype="0" fill="hold" grpId="0" nodeType="withEffect">
                                  <p:stCondLst>
                                    <p:cond delay="1000"/>
                                  </p:stCondLst>
                                  <p:childTnLst>
                                    <p:set>
                                      <p:cBhvr>
                                        <p:cTn id="108" dur="1" fill="hold">
                                          <p:stCondLst>
                                            <p:cond delay="0"/>
                                          </p:stCondLst>
                                        </p:cTn>
                                        <p:tgtEl>
                                          <p:spTgt spid="90"/>
                                        </p:tgtEl>
                                        <p:attrNameLst>
                                          <p:attrName>style.visibility</p:attrName>
                                        </p:attrNameLst>
                                      </p:cBhvr>
                                      <p:to>
                                        <p:strVal val="visible"/>
                                      </p:to>
                                    </p:set>
                                  </p:childTnLst>
                                </p:cTn>
                              </p:par>
                              <p:par>
                                <p:cTn id="109" presetID="6" presetClass="emph" presetSubtype="0" accel="100000" autoRev="1" fill="hold" grpId="1" nodeType="withEffect">
                                  <p:stCondLst>
                                    <p:cond delay="500"/>
                                  </p:stCondLst>
                                  <p:childTnLst>
                                    <p:animScale>
                                      <p:cBhvr>
                                        <p:cTn id="110" dur="500" fill="hold"/>
                                        <p:tgtEl>
                                          <p:spTgt spid="90"/>
                                        </p:tgtEl>
                                      </p:cBhvr>
                                      <p:by x="0" y="0"/>
                                    </p:animScale>
                                  </p:childTnLst>
                                </p:cTn>
                              </p:par>
                              <p:par>
                                <p:cTn id="111" presetID="6" presetClass="emph" presetSubtype="0" decel="100000" fill="hold" grpId="2" nodeType="withEffect">
                                  <p:stCondLst>
                                    <p:cond delay="1200"/>
                                  </p:stCondLst>
                                  <p:childTnLst>
                                    <p:animScale>
                                      <p:cBhvr>
                                        <p:cTn id="112" dur="500" fill="hold"/>
                                        <p:tgtEl>
                                          <p:spTgt spid="90"/>
                                        </p:tgtEl>
                                      </p:cBhvr>
                                      <p:by x="90000" y="90000"/>
                                    </p:animScale>
                                  </p:childTnLst>
                                </p:cTn>
                              </p:par>
                              <p:par>
                                <p:cTn id="113" presetID="1" presetClass="entr" presetSubtype="0" fill="hold" nodeType="withEffect">
                                  <p:stCondLst>
                                    <p:cond delay="1100"/>
                                  </p:stCondLst>
                                  <p:childTnLst>
                                    <p:set>
                                      <p:cBhvr>
                                        <p:cTn id="114" dur="1" fill="hold">
                                          <p:stCondLst>
                                            <p:cond delay="0"/>
                                          </p:stCondLst>
                                        </p:cTn>
                                        <p:tgtEl>
                                          <p:spTgt spid="54"/>
                                        </p:tgtEl>
                                        <p:attrNameLst>
                                          <p:attrName>style.visibility</p:attrName>
                                        </p:attrNameLst>
                                      </p:cBhvr>
                                      <p:to>
                                        <p:strVal val="visible"/>
                                      </p:to>
                                    </p:set>
                                  </p:childTnLst>
                                </p:cTn>
                              </p:par>
                              <p:par>
                                <p:cTn id="115" presetID="6" presetClass="emph" presetSubtype="0" accel="100000" autoRev="1" fill="hold" nodeType="withEffect">
                                  <p:stCondLst>
                                    <p:cond delay="600"/>
                                  </p:stCondLst>
                                  <p:childTnLst>
                                    <p:animScale>
                                      <p:cBhvr>
                                        <p:cTn id="116" dur="500" fill="hold"/>
                                        <p:tgtEl>
                                          <p:spTgt spid="54"/>
                                        </p:tgtEl>
                                      </p:cBhvr>
                                      <p:by x="0" y="0"/>
                                    </p:animScale>
                                  </p:childTnLst>
                                </p:cTn>
                              </p:par>
                              <p:par>
                                <p:cTn id="117" presetID="6" presetClass="emph" presetSubtype="0" decel="100000" fill="hold" nodeType="withEffect">
                                  <p:stCondLst>
                                    <p:cond delay="1300"/>
                                  </p:stCondLst>
                                  <p:childTnLst>
                                    <p:animScale>
                                      <p:cBhvr>
                                        <p:cTn id="118" dur="500" fill="hold"/>
                                        <p:tgtEl>
                                          <p:spTgt spid="54"/>
                                        </p:tgtEl>
                                      </p:cBhvr>
                                      <p:by x="90000" y="90000"/>
                                    </p:animScale>
                                  </p:childTnLst>
                                </p:cTn>
                              </p:par>
                              <p:par>
                                <p:cTn id="119" presetID="1" presetClass="entr" presetSubtype="0" fill="hold" grpId="0" nodeType="withEffect">
                                  <p:stCondLst>
                                    <p:cond delay="1100"/>
                                  </p:stCondLst>
                                  <p:childTnLst>
                                    <p:set>
                                      <p:cBhvr>
                                        <p:cTn id="120" dur="1" fill="hold">
                                          <p:stCondLst>
                                            <p:cond delay="0"/>
                                          </p:stCondLst>
                                        </p:cTn>
                                        <p:tgtEl>
                                          <p:spTgt spid="82"/>
                                        </p:tgtEl>
                                        <p:attrNameLst>
                                          <p:attrName>style.visibility</p:attrName>
                                        </p:attrNameLst>
                                      </p:cBhvr>
                                      <p:to>
                                        <p:strVal val="visible"/>
                                      </p:to>
                                    </p:set>
                                  </p:childTnLst>
                                </p:cTn>
                              </p:par>
                              <p:par>
                                <p:cTn id="121" presetID="6" presetClass="emph" presetSubtype="0" accel="100000" autoRev="1" fill="hold" grpId="1" nodeType="withEffect">
                                  <p:stCondLst>
                                    <p:cond delay="600"/>
                                  </p:stCondLst>
                                  <p:childTnLst>
                                    <p:animScale>
                                      <p:cBhvr>
                                        <p:cTn id="122" dur="500" fill="hold"/>
                                        <p:tgtEl>
                                          <p:spTgt spid="82"/>
                                        </p:tgtEl>
                                      </p:cBhvr>
                                      <p:by x="0" y="0"/>
                                    </p:animScale>
                                  </p:childTnLst>
                                </p:cTn>
                              </p:par>
                              <p:par>
                                <p:cTn id="123" presetID="6" presetClass="emph" presetSubtype="0" decel="100000" fill="hold" grpId="2" nodeType="withEffect">
                                  <p:stCondLst>
                                    <p:cond delay="1300"/>
                                  </p:stCondLst>
                                  <p:childTnLst>
                                    <p:animScale>
                                      <p:cBhvr>
                                        <p:cTn id="124" dur="500" fill="hold"/>
                                        <p:tgtEl>
                                          <p:spTgt spid="82"/>
                                        </p:tgtEl>
                                      </p:cBhvr>
                                      <p:by x="90000" y="90000"/>
                                    </p:animScale>
                                  </p:childTnLst>
                                </p:cTn>
                              </p:par>
                              <p:par>
                                <p:cTn id="125" presetID="1" presetClass="entr" presetSubtype="0" fill="hold" grpId="0" nodeType="withEffect">
                                  <p:stCondLst>
                                    <p:cond delay="500"/>
                                  </p:stCondLst>
                                  <p:childTnLst>
                                    <p:set>
                                      <p:cBhvr>
                                        <p:cTn id="126" dur="1" fill="hold">
                                          <p:stCondLst>
                                            <p:cond delay="0"/>
                                          </p:stCondLst>
                                        </p:cTn>
                                        <p:tgtEl>
                                          <p:spTgt spid="7"/>
                                        </p:tgtEl>
                                        <p:attrNameLst>
                                          <p:attrName>style.visibility</p:attrName>
                                        </p:attrNameLst>
                                      </p:cBhvr>
                                      <p:to>
                                        <p:strVal val="visible"/>
                                      </p:to>
                                    </p:set>
                                  </p:childTnLst>
                                </p:cTn>
                              </p:par>
                              <p:par>
                                <p:cTn id="127" presetID="6" presetClass="emph" presetSubtype="0" accel="100000" autoRev="1" fill="hold" grpId="1" nodeType="withEffect">
                                  <p:stCondLst>
                                    <p:cond delay="0"/>
                                  </p:stCondLst>
                                  <p:childTnLst>
                                    <p:animScale>
                                      <p:cBhvr>
                                        <p:cTn id="128" dur="500" fill="hold"/>
                                        <p:tgtEl>
                                          <p:spTgt spid="7"/>
                                        </p:tgtEl>
                                      </p:cBhvr>
                                      <p:by x="0" y="0"/>
                                    </p:animScale>
                                  </p:childTnLst>
                                </p:cTn>
                              </p:par>
                              <p:par>
                                <p:cTn id="129" presetID="6" presetClass="emph" presetSubtype="0" decel="100000" fill="hold" grpId="2" nodeType="withEffect">
                                  <p:stCondLst>
                                    <p:cond delay="700"/>
                                  </p:stCondLst>
                                  <p:childTnLst>
                                    <p:animScale>
                                      <p:cBhvr>
                                        <p:cTn id="130" dur="500" fill="hold"/>
                                        <p:tgtEl>
                                          <p:spTgt spid="7"/>
                                        </p:tgtEl>
                                      </p:cBhvr>
                                      <p:by x="90000" y="90000"/>
                                    </p:animScale>
                                  </p:childTnLst>
                                </p:cTn>
                              </p:par>
                              <p:par>
                                <p:cTn id="131" presetID="22" presetClass="entr" presetSubtype="4" fill="hold" grpId="0" nodeType="withEffect">
                                  <p:stCondLst>
                                    <p:cond delay="700"/>
                                  </p:stCondLst>
                                  <p:childTnLst>
                                    <p:set>
                                      <p:cBhvr>
                                        <p:cTn id="132" dur="1" fill="hold">
                                          <p:stCondLst>
                                            <p:cond delay="0"/>
                                          </p:stCondLst>
                                        </p:cTn>
                                        <p:tgtEl>
                                          <p:spTgt spid="35"/>
                                        </p:tgtEl>
                                        <p:attrNameLst>
                                          <p:attrName>style.visibility</p:attrName>
                                        </p:attrNameLst>
                                      </p:cBhvr>
                                      <p:to>
                                        <p:strVal val="visible"/>
                                      </p:to>
                                    </p:set>
                                    <p:animEffect transition="in" filter="wipe(down)">
                                      <p:cBhvr>
                                        <p:cTn id="133" dur="250"/>
                                        <p:tgtEl>
                                          <p:spTgt spid="35"/>
                                        </p:tgtEl>
                                      </p:cBhvr>
                                    </p:animEffect>
                                  </p:childTnLst>
                                </p:cTn>
                              </p:par>
                              <p:par>
                                <p:cTn id="134" presetID="22" presetClass="entr" presetSubtype="4" fill="hold" grpId="0" nodeType="withEffect">
                                  <p:stCondLst>
                                    <p:cond delay="800"/>
                                  </p:stCondLst>
                                  <p:childTnLst>
                                    <p:set>
                                      <p:cBhvr>
                                        <p:cTn id="135" dur="1" fill="hold">
                                          <p:stCondLst>
                                            <p:cond delay="0"/>
                                          </p:stCondLst>
                                        </p:cTn>
                                        <p:tgtEl>
                                          <p:spTgt spid="76"/>
                                        </p:tgtEl>
                                        <p:attrNameLst>
                                          <p:attrName>style.visibility</p:attrName>
                                        </p:attrNameLst>
                                      </p:cBhvr>
                                      <p:to>
                                        <p:strVal val="visible"/>
                                      </p:to>
                                    </p:set>
                                    <p:animEffect transition="in" filter="wipe(down)">
                                      <p:cBhvr>
                                        <p:cTn id="136" dur="250"/>
                                        <p:tgtEl>
                                          <p:spTgt spid="76"/>
                                        </p:tgtEl>
                                      </p:cBhvr>
                                    </p:animEffect>
                                  </p:childTnLst>
                                </p:cTn>
                              </p:par>
                              <p:par>
                                <p:cTn id="137" presetID="22" presetClass="entr" presetSubtype="4" fill="hold" grpId="0" nodeType="withEffect">
                                  <p:stCondLst>
                                    <p:cond delay="900"/>
                                  </p:stCondLst>
                                  <p:childTnLst>
                                    <p:set>
                                      <p:cBhvr>
                                        <p:cTn id="138" dur="1" fill="hold">
                                          <p:stCondLst>
                                            <p:cond delay="0"/>
                                          </p:stCondLst>
                                        </p:cTn>
                                        <p:tgtEl>
                                          <p:spTgt spid="74"/>
                                        </p:tgtEl>
                                        <p:attrNameLst>
                                          <p:attrName>style.visibility</p:attrName>
                                        </p:attrNameLst>
                                      </p:cBhvr>
                                      <p:to>
                                        <p:strVal val="visible"/>
                                      </p:to>
                                    </p:set>
                                    <p:animEffect transition="in" filter="wipe(down)">
                                      <p:cBhvr>
                                        <p:cTn id="139" dur="250"/>
                                        <p:tgtEl>
                                          <p:spTgt spid="74"/>
                                        </p:tgtEl>
                                      </p:cBhvr>
                                    </p:animEffect>
                                  </p:childTnLst>
                                </p:cTn>
                              </p:par>
                              <p:par>
                                <p:cTn id="140" presetID="22" presetClass="entr" presetSubtype="4" fill="hold" grpId="0" nodeType="withEffect">
                                  <p:stCondLst>
                                    <p:cond delay="1000"/>
                                  </p:stCondLst>
                                  <p:childTnLst>
                                    <p:set>
                                      <p:cBhvr>
                                        <p:cTn id="141" dur="1" fill="hold">
                                          <p:stCondLst>
                                            <p:cond delay="0"/>
                                          </p:stCondLst>
                                        </p:cTn>
                                        <p:tgtEl>
                                          <p:spTgt spid="75"/>
                                        </p:tgtEl>
                                        <p:attrNameLst>
                                          <p:attrName>style.visibility</p:attrName>
                                        </p:attrNameLst>
                                      </p:cBhvr>
                                      <p:to>
                                        <p:strVal val="visible"/>
                                      </p:to>
                                    </p:set>
                                    <p:animEffect transition="in" filter="wipe(down)">
                                      <p:cBhvr>
                                        <p:cTn id="142" dur="250"/>
                                        <p:tgtEl>
                                          <p:spTgt spid="75"/>
                                        </p:tgtEl>
                                      </p:cBhvr>
                                    </p:animEffect>
                                  </p:childTnLst>
                                </p:cTn>
                              </p:par>
                              <p:par>
                                <p:cTn id="143" presetID="22" presetClass="entr" presetSubtype="4" fill="hold" grpId="0" nodeType="withEffect">
                                  <p:stCondLst>
                                    <p:cond delay="1100"/>
                                  </p:stCondLst>
                                  <p:childTnLst>
                                    <p:set>
                                      <p:cBhvr>
                                        <p:cTn id="144" dur="1" fill="hold">
                                          <p:stCondLst>
                                            <p:cond delay="0"/>
                                          </p:stCondLst>
                                        </p:cTn>
                                        <p:tgtEl>
                                          <p:spTgt spid="77"/>
                                        </p:tgtEl>
                                        <p:attrNameLst>
                                          <p:attrName>style.visibility</p:attrName>
                                        </p:attrNameLst>
                                      </p:cBhvr>
                                      <p:to>
                                        <p:strVal val="visible"/>
                                      </p:to>
                                    </p:set>
                                    <p:animEffect transition="in" filter="wipe(down)">
                                      <p:cBhvr>
                                        <p:cTn id="145" dur="250"/>
                                        <p:tgtEl>
                                          <p:spTgt spid="77"/>
                                        </p:tgtEl>
                                      </p:cBhvr>
                                    </p:animEffect>
                                  </p:childTnLst>
                                </p:cTn>
                              </p:par>
                              <p:par>
                                <p:cTn id="146" presetID="22" presetClass="entr" presetSubtype="1" fill="hold" grpId="0" nodeType="withEffect">
                                  <p:stCondLst>
                                    <p:cond delay="1200"/>
                                  </p:stCondLst>
                                  <p:childTnLst>
                                    <p:set>
                                      <p:cBhvr>
                                        <p:cTn id="147" dur="1" fill="hold">
                                          <p:stCondLst>
                                            <p:cond delay="0"/>
                                          </p:stCondLst>
                                        </p:cTn>
                                        <p:tgtEl>
                                          <p:spTgt spid="78"/>
                                        </p:tgtEl>
                                        <p:attrNameLst>
                                          <p:attrName>style.visibility</p:attrName>
                                        </p:attrNameLst>
                                      </p:cBhvr>
                                      <p:to>
                                        <p:strVal val="visible"/>
                                      </p:to>
                                    </p:set>
                                    <p:animEffect transition="in" filter="wipe(up)">
                                      <p:cBhvr>
                                        <p:cTn id="148" dur="250"/>
                                        <p:tgtEl>
                                          <p:spTgt spid="78"/>
                                        </p:tgtEl>
                                      </p:cBhvr>
                                    </p:animEffect>
                                  </p:childTnLst>
                                </p:cTn>
                              </p:par>
                              <p:par>
                                <p:cTn id="149" presetID="22" presetClass="entr" presetSubtype="4" fill="hold" grpId="0" nodeType="withEffect">
                                  <p:stCondLst>
                                    <p:cond delay="700"/>
                                  </p:stCondLst>
                                  <p:childTnLst>
                                    <p:set>
                                      <p:cBhvr>
                                        <p:cTn id="150" dur="1" fill="hold">
                                          <p:stCondLst>
                                            <p:cond delay="0"/>
                                          </p:stCondLst>
                                        </p:cTn>
                                        <p:tgtEl>
                                          <p:spTgt spid="102"/>
                                        </p:tgtEl>
                                        <p:attrNameLst>
                                          <p:attrName>style.visibility</p:attrName>
                                        </p:attrNameLst>
                                      </p:cBhvr>
                                      <p:to>
                                        <p:strVal val="visible"/>
                                      </p:to>
                                    </p:set>
                                    <p:animEffect transition="in" filter="wipe(down)">
                                      <p:cBhvr>
                                        <p:cTn id="151" dur="250"/>
                                        <p:tgtEl>
                                          <p:spTgt spid="102"/>
                                        </p:tgtEl>
                                      </p:cBhvr>
                                    </p:animEffect>
                                  </p:childTnLst>
                                </p:cTn>
                              </p:par>
                              <p:par>
                                <p:cTn id="152" presetID="22" presetClass="entr" presetSubtype="4" fill="hold" grpId="0" nodeType="withEffect">
                                  <p:stCondLst>
                                    <p:cond delay="800"/>
                                  </p:stCondLst>
                                  <p:childTnLst>
                                    <p:set>
                                      <p:cBhvr>
                                        <p:cTn id="153" dur="1" fill="hold">
                                          <p:stCondLst>
                                            <p:cond delay="0"/>
                                          </p:stCondLst>
                                        </p:cTn>
                                        <p:tgtEl>
                                          <p:spTgt spid="103"/>
                                        </p:tgtEl>
                                        <p:attrNameLst>
                                          <p:attrName>style.visibility</p:attrName>
                                        </p:attrNameLst>
                                      </p:cBhvr>
                                      <p:to>
                                        <p:strVal val="visible"/>
                                      </p:to>
                                    </p:set>
                                    <p:animEffect transition="in" filter="wipe(down)">
                                      <p:cBhvr>
                                        <p:cTn id="154" dur="250"/>
                                        <p:tgtEl>
                                          <p:spTgt spid="103"/>
                                        </p:tgtEl>
                                      </p:cBhvr>
                                    </p:animEffect>
                                  </p:childTnLst>
                                </p:cTn>
                              </p:par>
                              <p:par>
                                <p:cTn id="155" presetID="22" presetClass="entr" presetSubtype="4" fill="hold" grpId="0" nodeType="withEffect">
                                  <p:stCondLst>
                                    <p:cond delay="900"/>
                                  </p:stCondLst>
                                  <p:childTnLst>
                                    <p:set>
                                      <p:cBhvr>
                                        <p:cTn id="156" dur="1" fill="hold">
                                          <p:stCondLst>
                                            <p:cond delay="0"/>
                                          </p:stCondLst>
                                        </p:cTn>
                                        <p:tgtEl>
                                          <p:spTgt spid="107"/>
                                        </p:tgtEl>
                                        <p:attrNameLst>
                                          <p:attrName>style.visibility</p:attrName>
                                        </p:attrNameLst>
                                      </p:cBhvr>
                                      <p:to>
                                        <p:strVal val="visible"/>
                                      </p:to>
                                    </p:set>
                                    <p:animEffect transition="in" filter="wipe(down)">
                                      <p:cBhvr>
                                        <p:cTn id="157" dur="250"/>
                                        <p:tgtEl>
                                          <p:spTgt spid="107"/>
                                        </p:tgtEl>
                                      </p:cBhvr>
                                    </p:animEffect>
                                  </p:childTnLst>
                                </p:cTn>
                              </p:par>
                              <p:par>
                                <p:cTn id="158" presetID="22" presetClass="entr" presetSubtype="4" fill="hold" grpId="0" nodeType="withEffect">
                                  <p:stCondLst>
                                    <p:cond delay="1000"/>
                                  </p:stCondLst>
                                  <p:childTnLst>
                                    <p:set>
                                      <p:cBhvr>
                                        <p:cTn id="159" dur="1" fill="hold">
                                          <p:stCondLst>
                                            <p:cond delay="0"/>
                                          </p:stCondLst>
                                        </p:cTn>
                                        <p:tgtEl>
                                          <p:spTgt spid="116"/>
                                        </p:tgtEl>
                                        <p:attrNameLst>
                                          <p:attrName>style.visibility</p:attrName>
                                        </p:attrNameLst>
                                      </p:cBhvr>
                                      <p:to>
                                        <p:strVal val="visible"/>
                                      </p:to>
                                    </p:set>
                                    <p:animEffect transition="in" filter="wipe(down)">
                                      <p:cBhvr>
                                        <p:cTn id="160" dur="250"/>
                                        <p:tgtEl>
                                          <p:spTgt spid="116"/>
                                        </p:tgtEl>
                                      </p:cBhvr>
                                    </p:animEffect>
                                  </p:childTnLst>
                                </p:cTn>
                              </p:par>
                              <p:par>
                                <p:cTn id="161" presetID="22" presetClass="entr" presetSubtype="4" fill="hold" grpId="0" nodeType="withEffect">
                                  <p:stCondLst>
                                    <p:cond delay="1100"/>
                                  </p:stCondLst>
                                  <p:childTnLst>
                                    <p:set>
                                      <p:cBhvr>
                                        <p:cTn id="162" dur="1" fill="hold">
                                          <p:stCondLst>
                                            <p:cond delay="0"/>
                                          </p:stCondLst>
                                        </p:cTn>
                                        <p:tgtEl>
                                          <p:spTgt spid="108"/>
                                        </p:tgtEl>
                                        <p:attrNameLst>
                                          <p:attrName>style.visibility</p:attrName>
                                        </p:attrNameLst>
                                      </p:cBhvr>
                                      <p:to>
                                        <p:strVal val="visible"/>
                                      </p:to>
                                    </p:set>
                                    <p:animEffect transition="in" filter="wipe(down)">
                                      <p:cBhvr>
                                        <p:cTn id="163" dur="250"/>
                                        <p:tgtEl>
                                          <p:spTgt spid="108"/>
                                        </p:tgtEl>
                                      </p:cBhvr>
                                    </p:animEffect>
                                  </p:childTnLst>
                                </p:cTn>
                              </p:par>
                              <p:par>
                                <p:cTn id="164" presetID="22" presetClass="entr" presetSubtype="4" fill="hold" grpId="0" nodeType="withEffect">
                                  <p:stCondLst>
                                    <p:cond delay="1200"/>
                                  </p:stCondLst>
                                  <p:childTnLst>
                                    <p:set>
                                      <p:cBhvr>
                                        <p:cTn id="165" dur="1" fill="hold">
                                          <p:stCondLst>
                                            <p:cond delay="0"/>
                                          </p:stCondLst>
                                        </p:cTn>
                                        <p:tgtEl>
                                          <p:spTgt spid="115"/>
                                        </p:tgtEl>
                                        <p:attrNameLst>
                                          <p:attrName>style.visibility</p:attrName>
                                        </p:attrNameLst>
                                      </p:cBhvr>
                                      <p:to>
                                        <p:strVal val="visible"/>
                                      </p:to>
                                    </p:set>
                                    <p:animEffect transition="in" filter="wipe(down)">
                                      <p:cBhvr>
                                        <p:cTn id="166" dur="250"/>
                                        <p:tgtEl>
                                          <p:spTgt spid="115"/>
                                        </p:tgtEl>
                                      </p:cBhvr>
                                    </p:animEffect>
                                  </p:childTnLst>
                                </p:cTn>
                              </p:par>
                              <p:par>
                                <p:cTn id="167" presetID="22" presetClass="entr" presetSubtype="1" fill="hold" grpId="0" nodeType="withEffect">
                                  <p:stCondLst>
                                    <p:cond delay="700"/>
                                  </p:stCondLst>
                                  <p:childTnLst>
                                    <p:set>
                                      <p:cBhvr>
                                        <p:cTn id="168" dur="1" fill="hold">
                                          <p:stCondLst>
                                            <p:cond delay="0"/>
                                          </p:stCondLst>
                                        </p:cTn>
                                        <p:tgtEl>
                                          <p:spTgt spid="105"/>
                                        </p:tgtEl>
                                        <p:attrNameLst>
                                          <p:attrName>style.visibility</p:attrName>
                                        </p:attrNameLst>
                                      </p:cBhvr>
                                      <p:to>
                                        <p:strVal val="visible"/>
                                      </p:to>
                                    </p:set>
                                    <p:animEffect transition="in" filter="wipe(up)">
                                      <p:cBhvr>
                                        <p:cTn id="169" dur="250"/>
                                        <p:tgtEl>
                                          <p:spTgt spid="105"/>
                                        </p:tgtEl>
                                      </p:cBhvr>
                                    </p:animEffect>
                                  </p:childTnLst>
                                </p:cTn>
                              </p:par>
                              <p:par>
                                <p:cTn id="170" presetID="22" presetClass="entr" presetSubtype="4" fill="hold" grpId="0" nodeType="withEffect">
                                  <p:stCondLst>
                                    <p:cond delay="800"/>
                                  </p:stCondLst>
                                  <p:childTnLst>
                                    <p:set>
                                      <p:cBhvr>
                                        <p:cTn id="171" dur="1" fill="hold">
                                          <p:stCondLst>
                                            <p:cond delay="0"/>
                                          </p:stCondLst>
                                        </p:cTn>
                                        <p:tgtEl>
                                          <p:spTgt spid="101"/>
                                        </p:tgtEl>
                                        <p:attrNameLst>
                                          <p:attrName>style.visibility</p:attrName>
                                        </p:attrNameLst>
                                      </p:cBhvr>
                                      <p:to>
                                        <p:strVal val="visible"/>
                                      </p:to>
                                    </p:set>
                                    <p:animEffect transition="in" filter="wipe(down)">
                                      <p:cBhvr>
                                        <p:cTn id="172" dur="250"/>
                                        <p:tgtEl>
                                          <p:spTgt spid="101"/>
                                        </p:tgtEl>
                                      </p:cBhvr>
                                    </p:animEffect>
                                  </p:childTnLst>
                                </p:cTn>
                              </p:par>
                              <p:par>
                                <p:cTn id="173" presetID="22" presetClass="entr" presetSubtype="4" fill="hold" grpId="0" nodeType="withEffect">
                                  <p:stCondLst>
                                    <p:cond delay="900"/>
                                  </p:stCondLst>
                                  <p:childTnLst>
                                    <p:set>
                                      <p:cBhvr>
                                        <p:cTn id="174" dur="1" fill="hold">
                                          <p:stCondLst>
                                            <p:cond delay="0"/>
                                          </p:stCondLst>
                                        </p:cTn>
                                        <p:tgtEl>
                                          <p:spTgt spid="98"/>
                                        </p:tgtEl>
                                        <p:attrNameLst>
                                          <p:attrName>style.visibility</p:attrName>
                                        </p:attrNameLst>
                                      </p:cBhvr>
                                      <p:to>
                                        <p:strVal val="visible"/>
                                      </p:to>
                                    </p:set>
                                    <p:animEffect transition="in" filter="wipe(down)">
                                      <p:cBhvr>
                                        <p:cTn id="175" dur="250"/>
                                        <p:tgtEl>
                                          <p:spTgt spid="98"/>
                                        </p:tgtEl>
                                      </p:cBhvr>
                                    </p:animEffect>
                                  </p:childTnLst>
                                </p:cTn>
                              </p:par>
                              <p:par>
                                <p:cTn id="176" presetID="22" presetClass="entr" presetSubtype="4" fill="hold" grpId="0" nodeType="withEffect">
                                  <p:stCondLst>
                                    <p:cond delay="1000"/>
                                  </p:stCondLst>
                                  <p:childTnLst>
                                    <p:set>
                                      <p:cBhvr>
                                        <p:cTn id="177" dur="1" fill="hold">
                                          <p:stCondLst>
                                            <p:cond delay="0"/>
                                          </p:stCondLst>
                                        </p:cTn>
                                        <p:tgtEl>
                                          <p:spTgt spid="96"/>
                                        </p:tgtEl>
                                        <p:attrNameLst>
                                          <p:attrName>style.visibility</p:attrName>
                                        </p:attrNameLst>
                                      </p:cBhvr>
                                      <p:to>
                                        <p:strVal val="visible"/>
                                      </p:to>
                                    </p:set>
                                    <p:animEffect transition="in" filter="wipe(down)">
                                      <p:cBhvr>
                                        <p:cTn id="178" dur="250"/>
                                        <p:tgtEl>
                                          <p:spTgt spid="96"/>
                                        </p:tgtEl>
                                      </p:cBhvr>
                                    </p:animEffect>
                                  </p:childTnLst>
                                </p:cTn>
                              </p:par>
                              <p:par>
                                <p:cTn id="179" presetID="22" presetClass="entr" presetSubtype="4" fill="hold" grpId="0" nodeType="withEffect">
                                  <p:stCondLst>
                                    <p:cond delay="1100"/>
                                  </p:stCondLst>
                                  <p:childTnLst>
                                    <p:set>
                                      <p:cBhvr>
                                        <p:cTn id="180" dur="1" fill="hold">
                                          <p:stCondLst>
                                            <p:cond delay="0"/>
                                          </p:stCondLst>
                                        </p:cTn>
                                        <p:tgtEl>
                                          <p:spTgt spid="94"/>
                                        </p:tgtEl>
                                        <p:attrNameLst>
                                          <p:attrName>style.visibility</p:attrName>
                                        </p:attrNameLst>
                                      </p:cBhvr>
                                      <p:to>
                                        <p:strVal val="visible"/>
                                      </p:to>
                                    </p:set>
                                    <p:animEffect transition="in" filter="wipe(down)">
                                      <p:cBhvr>
                                        <p:cTn id="181" dur="250"/>
                                        <p:tgtEl>
                                          <p:spTgt spid="94"/>
                                        </p:tgtEl>
                                      </p:cBhvr>
                                    </p:animEffect>
                                  </p:childTnLst>
                                </p:cTn>
                              </p:par>
                              <p:par>
                                <p:cTn id="182" presetID="22" presetClass="entr" presetSubtype="4" fill="hold" grpId="0" nodeType="withEffect">
                                  <p:stCondLst>
                                    <p:cond delay="1200"/>
                                  </p:stCondLst>
                                  <p:childTnLst>
                                    <p:set>
                                      <p:cBhvr>
                                        <p:cTn id="183" dur="1" fill="hold">
                                          <p:stCondLst>
                                            <p:cond delay="0"/>
                                          </p:stCondLst>
                                        </p:cTn>
                                        <p:tgtEl>
                                          <p:spTgt spid="95"/>
                                        </p:tgtEl>
                                        <p:attrNameLst>
                                          <p:attrName>style.visibility</p:attrName>
                                        </p:attrNameLst>
                                      </p:cBhvr>
                                      <p:to>
                                        <p:strVal val="visible"/>
                                      </p:to>
                                    </p:set>
                                    <p:animEffect transition="in" filter="wipe(down)">
                                      <p:cBhvr>
                                        <p:cTn id="184" dur="250"/>
                                        <p:tgtEl>
                                          <p:spTgt spid="95"/>
                                        </p:tgtEl>
                                      </p:cBhvr>
                                    </p:animEffect>
                                  </p:childTnLst>
                                </p:cTn>
                              </p:par>
                              <p:par>
                                <p:cTn id="185" presetID="22" presetClass="entr" presetSubtype="1" fill="hold" grpId="0" nodeType="withEffect">
                                  <p:stCondLst>
                                    <p:cond delay="700"/>
                                  </p:stCondLst>
                                  <p:childTnLst>
                                    <p:set>
                                      <p:cBhvr>
                                        <p:cTn id="186" dur="1" fill="hold">
                                          <p:stCondLst>
                                            <p:cond delay="0"/>
                                          </p:stCondLst>
                                        </p:cTn>
                                        <p:tgtEl>
                                          <p:spTgt spid="112"/>
                                        </p:tgtEl>
                                        <p:attrNameLst>
                                          <p:attrName>style.visibility</p:attrName>
                                        </p:attrNameLst>
                                      </p:cBhvr>
                                      <p:to>
                                        <p:strVal val="visible"/>
                                      </p:to>
                                    </p:set>
                                    <p:animEffect transition="in" filter="wipe(up)">
                                      <p:cBhvr>
                                        <p:cTn id="187" dur="250"/>
                                        <p:tgtEl>
                                          <p:spTgt spid="112"/>
                                        </p:tgtEl>
                                      </p:cBhvr>
                                    </p:animEffect>
                                  </p:childTnLst>
                                </p:cTn>
                              </p:par>
                              <p:par>
                                <p:cTn id="188" presetID="22" presetClass="entr" presetSubtype="4" fill="hold" grpId="0" nodeType="withEffect">
                                  <p:stCondLst>
                                    <p:cond delay="800"/>
                                  </p:stCondLst>
                                  <p:childTnLst>
                                    <p:set>
                                      <p:cBhvr>
                                        <p:cTn id="189" dur="1" fill="hold">
                                          <p:stCondLst>
                                            <p:cond delay="0"/>
                                          </p:stCondLst>
                                        </p:cTn>
                                        <p:tgtEl>
                                          <p:spTgt spid="106"/>
                                        </p:tgtEl>
                                        <p:attrNameLst>
                                          <p:attrName>style.visibility</p:attrName>
                                        </p:attrNameLst>
                                      </p:cBhvr>
                                      <p:to>
                                        <p:strVal val="visible"/>
                                      </p:to>
                                    </p:set>
                                    <p:animEffect transition="in" filter="wipe(down)">
                                      <p:cBhvr>
                                        <p:cTn id="190" dur="250"/>
                                        <p:tgtEl>
                                          <p:spTgt spid="106"/>
                                        </p:tgtEl>
                                      </p:cBhvr>
                                    </p:animEffect>
                                  </p:childTnLst>
                                </p:cTn>
                              </p:par>
                              <p:par>
                                <p:cTn id="191" presetID="22" presetClass="entr" presetSubtype="4" fill="hold" grpId="0" nodeType="withEffect">
                                  <p:stCondLst>
                                    <p:cond delay="900"/>
                                  </p:stCondLst>
                                  <p:childTnLst>
                                    <p:set>
                                      <p:cBhvr>
                                        <p:cTn id="192" dur="1" fill="hold">
                                          <p:stCondLst>
                                            <p:cond delay="0"/>
                                          </p:stCondLst>
                                        </p:cTn>
                                        <p:tgtEl>
                                          <p:spTgt spid="110"/>
                                        </p:tgtEl>
                                        <p:attrNameLst>
                                          <p:attrName>style.visibility</p:attrName>
                                        </p:attrNameLst>
                                      </p:cBhvr>
                                      <p:to>
                                        <p:strVal val="visible"/>
                                      </p:to>
                                    </p:set>
                                    <p:animEffect transition="in" filter="wipe(down)">
                                      <p:cBhvr>
                                        <p:cTn id="193" dur="250"/>
                                        <p:tgtEl>
                                          <p:spTgt spid="110"/>
                                        </p:tgtEl>
                                      </p:cBhvr>
                                    </p:animEffect>
                                  </p:childTnLst>
                                </p:cTn>
                              </p:par>
                              <p:par>
                                <p:cTn id="194" presetID="22" presetClass="entr" presetSubtype="4" fill="hold" grpId="0" nodeType="withEffect">
                                  <p:stCondLst>
                                    <p:cond delay="1000"/>
                                  </p:stCondLst>
                                  <p:childTnLst>
                                    <p:set>
                                      <p:cBhvr>
                                        <p:cTn id="195" dur="1" fill="hold">
                                          <p:stCondLst>
                                            <p:cond delay="0"/>
                                          </p:stCondLst>
                                        </p:cTn>
                                        <p:tgtEl>
                                          <p:spTgt spid="114"/>
                                        </p:tgtEl>
                                        <p:attrNameLst>
                                          <p:attrName>style.visibility</p:attrName>
                                        </p:attrNameLst>
                                      </p:cBhvr>
                                      <p:to>
                                        <p:strVal val="visible"/>
                                      </p:to>
                                    </p:set>
                                    <p:animEffect transition="in" filter="wipe(down)">
                                      <p:cBhvr>
                                        <p:cTn id="196" dur="250"/>
                                        <p:tgtEl>
                                          <p:spTgt spid="114"/>
                                        </p:tgtEl>
                                      </p:cBhvr>
                                    </p:animEffect>
                                  </p:childTnLst>
                                </p:cTn>
                              </p:par>
                              <p:par>
                                <p:cTn id="197" presetID="22" presetClass="entr" presetSubtype="1" fill="hold" grpId="0" nodeType="withEffect">
                                  <p:stCondLst>
                                    <p:cond delay="1100"/>
                                  </p:stCondLst>
                                  <p:childTnLst>
                                    <p:set>
                                      <p:cBhvr>
                                        <p:cTn id="198" dur="1" fill="hold">
                                          <p:stCondLst>
                                            <p:cond delay="0"/>
                                          </p:stCondLst>
                                        </p:cTn>
                                        <p:tgtEl>
                                          <p:spTgt spid="111"/>
                                        </p:tgtEl>
                                        <p:attrNameLst>
                                          <p:attrName>style.visibility</p:attrName>
                                        </p:attrNameLst>
                                      </p:cBhvr>
                                      <p:to>
                                        <p:strVal val="visible"/>
                                      </p:to>
                                    </p:set>
                                    <p:animEffect transition="in" filter="wipe(up)">
                                      <p:cBhvr>
                                        <p:cTn id="199" dur="250"/>
                                        <p:tgtEl>
                                          <p:spTgt spid="111"/>
                                        </p:tgtEl>
                                      </p:cBhvr>
                                    </p:animEffect>
                                  </p:childTnLst>
                                </p:cTn>
                              </p:par>
                              <p:par>
                                <p:cTn id="200" presetID="1" presetClass="entr" presetSubtype="0" fill="hold" grpId="0" nodeType="withEffect">
                                  <p:stCondLst>
                                    <p:cond delay="800"/>
                                  </p:stCondLst>
                                  <p:childTnLst>
                                    <p:set>
                                      <p:cBhvr>
                                        <p:cTn id="201" dur="1" fill="hold">
                                          <p:stCondLst>
                                            <p:cond delay="0"/>
                                          </p:stCondLst>
                                        </p:cTn>
                                        <p:tgtEl>
                                          <p:spTgt spid="93"/>
                                        </p:tgtEl>
                                        <p:attrNameLst>
                                          <p:attrName>style.visibility</p:attrName>
                                        </p:attrNameLst>
                                      </p:cBhvr>
                                      <p:to>
                                        <p:strVal val="visible"/>
                                      </p:to>
                                    </p:set>
                                  </p:childTnLst>
                                </p:cTn>
                              </p:par>
                              <p:par>
                                <p:cTn id="202" presetID="6" presetClass="emph" presetSubtype="0" accel="100000" autoRev="1" fill="hold" grpId="1" nodeType="withEffect">
                                  <p:stCondLst>
                                    <p:cond delay="300"/>
                                  </p:stCondLst>
                                  <p:childTnLst>
                                    <p:animScale>
                                      <p:cBhvr>
                                        <p:cTn id="203" dur="500" fill="hold"/>
                                        <p:tgtEl>
                                          <p:spTgt spid="93"/>
                                        </p:tgtEl>
                                      </p:cBhvr>
                                      <p:by x="0" y="0"/>
                                    </p:animScale>
                                  </p:childTnLst>
                                </p:cTn>
                              </p:par>
                              <p:par>
                                <p:cTn id="204" presetID="6" presetClass="emph" presetSubtype="0" decel="100000" fill="hold" grpId="2" nodeType="withEffect">
                                  <p:stCondLst>
                                    <p:cond delay="1000"/>
                                  </p:stCondLst>
                                  <p:childTnLst>
                                    <p:animScale>
                                      <p:cBhvr>
                                        <p:cTn id="205" dur="500" fill="hold"/>
                                        <p:tgtEl>
                                          <p:spTgt spid="93"/>
                                        </p:tgtEl>
                                      </p:cBhvr>
                                      <p:by x="90000" y="90000"/>
                                    </p:animScale>
                                  </p:childTnLst>
                                </p:cTn>
                              </p:par>
                              <p:par>
                                <p:cTn id="206" presetID="22" presetClass="entr" presetSubtype="4" fill="hold" grpId="0" nodeType="withEffect">
                                  <p:stCondLst>
                                    <p:cond delay="800"/>
                                  </p:stCondLst>
                                  <p:childTnLst>
                                    <p:set>
                                      <p:cBhvr>
                                        <p:cTn id="207" dur="1" fill="hold">
                                          <p:stCondLst>
                                            <p:cond delay="0"/>
                                          </p:stCondLst>
                                        </p:cTn>
                                        <p:tgtEl>
                                          <p:spTgt spid="117"/>
                                        </p:tgtEl>
                                        <p:attrNameLst>
                                          <p:attrName>style.visibility</p:attrName>
                                        </p:attrNameLst>
                                      </p:cBhvr>
                                      <p:to>
                                        <p:strVal val="visible"/>
                                      </p:to>
                                    </p:set>
                                    <p:animEffect transition="in" filter="wipe(down)">
                                      <p:cBhvr>
                                        <p:cTn id="208" dur="250"/>
                                        <p:tgtEl>
                                          <p:spTgt spid="117"/>
                                        </p:tgtEl>
                                      </p:cBhvr>
                                    </p:animEffect>
                                  </p:childTnLst>
                                </p:cTn>
                              </p:par>
                              <p:par>
                                <p:cTn id="209" presetID="1" presetClass="entr" presetSubtype="0" fill="hold" nodeType="withEffect">
                                  <p:stCondLst>
                                    <p:cond delay="700"/>
                                  </p:stCondLst>
                                  <p:childTnLst>
                                    <p:set>
                                      <p:cBhvr>
                                        <p:cTn id="210" dur="1" fill="hold">
                                          <p:stCondLst>
                                            <p:cond delay="0"/>
                                          </p:stCondLst>
                                        </p:cTn>
                                        <p:tgtEl>
                                          <p:spTgt spid="4"/>
                                        </p:tgtEl>
                                        <p:attrNameLst>
                                          <p:attrName>style.visibility</p:attrName>
                                        </p:attrNameLst>
                                      </p:cBhvr>
                                      <p:to>
                                        <p:strVal val="visible"/>
                                      </p:to>
                                    </p:set>
                                  </p:childTnLst>
                                </p:cTn>
                              </p:par>
                              <p:par>
                                <p:cTn id="211" presetID="6" presetClass="emph" presetSubtype="0" accel="100000" autoRev="1" fill="hold" nodeType="withEffect">
                                  <p:stCondLst>
                                    <p:cond delay="200"/>
                                  </p:stCondLst>
                                  <p:childTnLst>
                                    <p:animScale>
                                      <p:cBhvr>
                                        <p:cTn id="212" dur="500" fill="hold"/>
                                        <p:tgtEl>
                                          <p:spTgt spid="4"/>
                                        </p:tgtEl>
                                      </p:cBhvr>
                                      <p:by x="0" y="0"/>
                                    </p:animScale>
                                  </p:childTnLst>
                                </p:cTn>
                              </p:par>
                              <p:par>
                                <p:cTn id="213" presetID="6" presetClass="emph" presetSubtype="0" decel="100000" fill="hold" nodeType="withEffect">
                                  <p:stCondLst>
                                    <p:cond delay="900"/>
                                  </p:stCondLst>
                                  <p:childTnLst>
                                    <p:animScale>
                                      <p:cBhvr>
                                        <p:cTn id="214" dur="500" fill="hold"/>
                                        <p:tgtEl>
                                          <p:spTgt spid="4"/>
                                        </p:tgtEl>
                                      </p:cBhvr>
                                      <p:by x="90000" y="90000"/>
                                    </p:animScale>
                                  </p:childTnLst>
                                </p:cTn>
                              </p:par>
                              <p:par>
                                <p:cTn id="215" presetID="1" presetClass="entr" presetSubtype="0" fill="hold" nodeType="withEffect">
                                  <p:stCondLst>
                                    <p:cond delay="1000"/>
                                  </p:stCondLst>
                                  <p:childTnLst>
                                    <p:set>
                                      <p:cBhvr>
                                        <p:cTn id="216" dur="1" fill="hold">
                                          <p:stCondLst>
                                            <p:cond delay="0"/>
                                          </p:stCondLst>
                                        </p:cTn>
                                        <p:tgtEl>
                                          <p:spTgt spid="52"/>
                                        </p:tgtEl>
                                        <p:attrNameLst>
                                          <p:attrName>style.visibility</p:attrName>
                                        </p:attrNameLst>
                                      </p:cBhvr>
                                      <p:to>
                                        <p:strVal val="visible"/>
                                      </p:to>
                                    </p:set>
                                  </p:childTnLst>
                                </p:cTn>
                              </p:par>
                              <p:par>
                                <p:cTn id="217" presetID="6" presetClass="emph" presetSubtype="0" accel="100000" autoRev="1" fill="hold" nodeType="withEffect">
                                  <p:stCondLst>
                                    <p:cond delay="500"/>
                                  </p:stCondLst>
                                  <p:childTnLst>
                                    <p:animScale>
                                      <p:cBhvr>
                                        <p:cTn id="218" dur="500" fill="hold"/>
                                        <p:tgtEl>
                                          <p:spTgt spid="52"/>
                                        </p:tgtEl>
                                      </p:cBhvr>
                                      <p:by x="0" y="0"/>
                                    </p:animScale>
                                  </p:childTnLst>
                                </p:cTn>
                              </p:par>
                              <p:par>
                                <p:cTn id="219" presetID="6" presetClass="emph" presetSubtype="0" decel="100000" fill="hold" nodeType="withEffect">
                                  <p:stCondLst>
                                    <p:cond delay="1200"/>
                                  </p:stCondLst>
                                  <p:childTnLst>
                                    <p:animScale>
                                      <p:cBhvr>
                                        <p:cTn id="220" dur="500" fill="hold"/>
                                        <p:tgtEl>
                                          <p:spTgt spid="52"/>
                                        </p:tgtEl>
                                      </p:cBhvr>
                                      <p:by x="90000" y="90000"/>
                                    </p:animScale>
                                  </p:childTnLst>
                                </p:cTn>
                              </p:par>
                              <p:par>
                                <p:cTn id="221" presetID="1" presetClass="entr" presetSubtype="0" fill="hold" nodeType="withEffect">
                                  <p:stCondLst>
                                    <p:cond delay="1100"/>
                                  </p:stCondLst>
                                  <p:childTnLst>
                                    <p:set>
                                      <p:cBhvr>
                                        <p:cTn id="222" dur="1" fill="hold">
                                          <p:stCondLst>
                                            <p:cond delay="0"/>
                                          </p:stCondLst>
                                        </p:cTn>
                                        <p:tgtEl>
                                          <p:spTgt spid="3"/>
                                        </p:tgtEl>
                                        <p:attrNameLst>
                                          <p:attrName>style.visibility</p:attrName>
                                        </p:attrNameLst>
                                      </p:cBhvr>
                                      <p:to>
                                        <p:strVal val="visible"/>
                                      </p:to>
                                    </p:set>
                                  </p:childTnLst>
                                </p:cTn>
                              </p:par>
                              <p:par>
                                <p:cTn id="223" presetID="6" presetClass="emph" presetSubtype="0" accel="100000" autoRev="1" fill="hold" nodeType="withEffect">
                                  <p:stCondLst>
                                    <p:cond delay="600"/>
                                  </p:stCondLst>
                                  <p:childTnLst>
                                    <p:animScale>
                                      <p:cBhvr>
                                        <p:cTn id="224" dur="500" fill="hold"/>
                                        <p:tgtEl>
                                          <p:spTgt spid="3"/>
                                        </p:tgtEl>
                                      </p:cBhvr>
                                      <p:by x="0" y="0"/>
                                    </p:animScale>
                                  </p:childTnLst>
                                </p:cTn>
                              </p:par>
                              <p:par>
                                <p:cTn id="225" presetID="6" presetClass="emph" presetSubtype="0" decel="100000" fill="hold" nodeType="withEffect">
                                  <p:stCondLst>
                                    <p:cond delay="1300"/>
                                  </p:stCondLst>
                                  <p:childTnLst>
                                    <p:animScale>
                                      <p:cBhvr>
                                        <p:cTn id="226" dur="500" fill="hold"/>
                                        <p:tgtEl>
                                          <p:spTgt spid="3"/>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35" grpId="0" animBg="1"/>
      <p:bldP spid="74" grpId="0" animBg="1"/>
      <p:bldP spid="75" grpId="0" animBg="1"/>
      <p:bldP spid="76" grpId="0" animBg="1"/>
      <p:bldP spid="77" grpId="0" animBg="1"/>
      <p:bldP spid="78" grpId="0" animBg="1"/>
      <p:bldP spid="94" grpId="0" animBg="1"/>
      <p:bldP spid="95" grpId="0" animBg="1"/>
      <p:bldP spid="96" grpId="0" animBg="1"/>
      <p:bldP spid="98" grpId="0" animBg="1"/>
      <p:bldP spid="101" grpId="0" animBg="1"/>
      <p:bldP spid="102" grpId="0" animBg="1"/>
      <p:bldP spid="103" grpId="0" animBg="1"/>
      <p:bldP spid="105"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6" grpId="0" animBg="1"/>
      <p:bldP spid="16" grpId="1" animBg="1"/>
      <p:bldP spid="16" grpId="2" animBg="1"/>
      <p:bldP spid="7" grpId="0" animBg="1"/>
      <p:bldP spid="7" grpId="1" animBg="1"/>
      <p:bldP spid="7" grpId="2" animBg="1"/>
      <p:bldP spid="30" grpId="0" animBg="1"/>
      <p:bldP spid="30" grpId="1" animBg="1"/>
      <p:bldP spid="30" grpId="2" animBg="1"/>
      <p:bldP spid="31" grpId="0" animBg="1"/>
      <p:bldP spid="31" grpId="1" animBg="1"/>
      <p:bldP spid="31" grpId="2" animBg="1"/>
      <p:bldP spid="36" grpId="0" animBg="1"/>
      <p:bldP spid="36" grpId="1" animBg="1"/>
      <p:bldP spid="36" grpId="2" animBg="1"/>
      <p:bldP spid="37" grpId="0" animBg="1"/>
      <p:bldP spid="37" grpId="1" animBg="1"/>
      <p:bldP spid="37" grpId="2" animBg="1"/>
      <p:bldP spid="38" grpId="0" animBg="1"/>
      <p:bldP spid="38" grpId="1" animBg="1"/>
      <p:bldP spid="38" grpId="2" animBg="1"/>
      <p:bldP spid="19" grpId="0" animBg="1"/>
      <p:bldP spid="19" grpId="1" animBg="1"/>
      <p:bldP spid="19" grpId="2" animBg="1"/>
      <p:bldP spid="13" grpId="0" animBg="1"/>
      <p:bldP spid="13" grpId="1" animBg="1"/>
      <p:bldP spid="13" grpId="2" animBg="1"/>
      <p:bldP spid="22" grpId="0" animBg="1"/>
      <p:bldP spid="22" grpId="1" animBg="1"/>
      <p:bldP spid="22" grpId="2" animBg="1"/>
      <p:bldP spid="80" grpId="0" animBg="1"/>
      <p:bldP spid="80" grpId="1" animBg="1"/>
      <p:bldP spid="80" grpId="2" animBg="1"/>
      <p:bldP spid="82" grpId="0" animBg="1"/>
      <p:bldP spid="82" grpId="1" animBg="1"/>
      <p:bldP spid="82" grpId="2" animBg="1"/>
      <p:bldP spid="84" grpId="0" animBg="1"/>
      <p:bldP spid="84" grpId="1" animBg="1"/>
      <p:bldP spid="84" grpId="2" animBg="1"/>
      <p:bldP spid="85" grpId="0" animBg="1"/>
      <p:bldP spid="85" grpId="1" animBg="1"/>
      <p:bldP spid="85" grpId="2" animBg="1"/>
      <p:bldP spid="86" grpId="0" animBg="1"/>
      <p:bldP spid="86" grpId="1" animBg="1"/>
      <p:bldP spid="86" grpId="2" animBg="1"/>
      <p:bldP spid="88" grpId="0" animBg="1"/>
      <p:bldP spid="88" grpId="1" animBg="1"/>
      <p:bldP spid="88" grpId="2" animBg="1"/>
      <p:bldP spid="90" grpId="0" animBg="1"/>
      <p:bldP spid="90" grpId="1" animBg="1"/>
      <p:bldP spid="90" grpId="2" animBg="1"/>
      <p:bldP spid="93" grpId="0" animBg="1"/>
      <p:bldP spid="93" grpId="1" animBg="1"/>
      <p:bldP spid="93" grpId="2"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351" y="609601"/>
            <a:ext cx="14691360" cy="2929263"/>
          </a:xfrm>
        </p:spPr>
        <p:txBody>
          <a:bodyPr/>
          <a:lstStyle/>
          <a:p>
            <a:r>
              <a:rPr lang="en-US" dirty="0"/>
              <a:t>Azure</a:t>
            </a:r>
            <a:br>
              <a:rPr lang="en-US" dirty="0"/>
            </a:br>
            <a:r>
              <a:rPr lang="en-US" dirty="0"/>
              <a:t>Active</a:t>
            </a:r>
            <a:br>
              <a:rPr lang="en-US" dirty="0"/>
            </a:br>
            <a:r>
              <a:rPr lang="en-US" dirty="0"/>
              <a:t>Directory</a:t>
            </a:r>
            <a:br>
              <a:rPr lang="en-US" dirty="0"/>
            </a:br>
            <a:r>
              <a:rPr lang="en-US" sz="2745" dirty="0">
                <a:solidFill>
                  <a:schemeClr val="tx2"/>
                </a:solidFill>
              </a:rPr>
              <a:t>Identity </a:t>
            </a:r>
            <a:br>
              <a:rPr lang="en-US" sz="2745" dirty="0">
                <a:solidFill>
                  <a:schemeClr val="tx2"/>
                </a:solidFill>
              </a:rPr>
            </a:br>
            <a:r>
              <a:rPr lang="en-US" sz="2745" dirty="0">
                <a:solidFill>
                  <a:schemeClr val="tx2"/>
                </a:solidFill>
              </a:rPr>
              <a:t>Protection </a:t>
            </a:r>
            <a:br>
              <a:rPr lang="en-US" sz="2745" dirty="0">
                <a:solidFill>
                  <a:schemeClr val="tx2"/>
                </a:solidFill>
              </a:rPr>
            </a:br>
            <a:r>
              <a:rPr lang="en-US" sz="2745" dirty="0">
                <a:solidFill>
                  <a:schemeClr val="tx2"/>
                </a:solidFill>
              </a:rPr>
              <a:t>Service</a:t>
            </a:r>
          </a:p>
        </p:txBody>
      </p:sp>
      <p:sp>
        <p:nvSpPr>
          <p:cNvPr id="110" name="Rectangle 109"/>
          <p:cNvSpPr/>
          <p:nvPr/>
        </p:nvSpPr>
        <p:spPr bwMode="auto">
          <a:xfrm>
            <a:off x="3440743" y="2813101"/>
            <a:ext cx="2205109" cy="2622345"/>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Semilight"/>
              <a:ea typeface="Segoe UI" pitchFamily="34" charset="0"/>
              <a:cs typeface="Segoe UI" pitchFamily="34" charset="0"/>
            </a:endParaRPr>
          </a:p>
        </p:txBody>
      </p:sp>
      <p:sp useBgFill="1">
        <p:nvSpPr>
          <p:cNvPr id="145" name="Rectangle 144"/>
          <p:cNvSpPr/>
          <p:nvPr/>
        </p:nvSpPr>
        <p:spPr>
          <a:xfrm>
            <a:off x="5600747" y="5198459"/>
            <a:ext cx="89959" cy="85828"/>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sp useBgFill="1">
        <p:nvSpPr>
          <p:cNvPr id="111" name="Rectangle 110"/>
          <p:cNvSpPr/>
          <p:nvPr/>
        </p:nvSpPr>
        <p:spPr>
          <a:xfrm>
            <a:off x="3345836" y="2410457"/>
            <a:ext cx="111383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Learner</a:t>
            </a:r>
          </a:p>
        </p:txBody>
      </p:sp>
      <p:cxnSp>
        <p:nvCxnSpPr>
          <p:cNvPr id="147" name="Straight Connector 146"/>
          <p:cNvCxnSpPr/>
          <p:nvPr/>
        </p:nvCxnSpPr>
        <p:spPr>
          <a:xfrm>
            <a:off x="6263428" y="4938729"/>
            <a:ext cx="0" cy="314833"/>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7866970" y="1526489"/>
            <a:ext cx="868429" cy="1375113"/>
            <a:chOff x="6600780" y="1570319"/>
            <a:chExt cx="976458" cy="1792851"/>
          </a:xfrm>
        </p:grpSpPr>
        <p:cxnSp>
          <p:nvCxnSpPr>
            <p:cNvPr id="149" name="Straight Arrow Connector 148"/>
            <p:cNvCxnSpPr/>
            <p:nvPr/>
          </p:nvCxnSpPr>
          <p:spPr>
            <a:xfrm rot="1980000">
              <a:off x="6600780" y="1570320"/>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9620000">
              <a:off x="7577238" y="1570319"/>
              <a:ext cx="0" cy="179285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0" name="Group 159"/>
          <p:cNvGrpSpPr/>
          <p:nvPr/>
        </p:nvGrpSpPr>
        <p:grpSpPr>
          <a:xfrm>
            <a:off x="7274457" y="435048"/>
            <a:ext cx="3395940" cy="1400112"/>
            <a:chOff x="5934559" y="146463"/>
            <a:chExt cx="3818383" cy="1574280"/>
          </a:xfrm>
        </p:grpSpPr>
        <p:sp>
          <p:nvSpPr>
            <p:cNvPr id="161" name="Rectangle 160"/>
            <p:cNvSpPr/>
            <p:nvPr/>
          </p:nvSpPr>
          <p:spPr bwMode="auto">
            <a:xfrm>
              <a:off x="6015415" y="620272"/>
              <a:ext cx="3112912" cy="1100471"/>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2" name="Rectangle 161"/>
            <p:cNvSpPr/>
            <p:nvPr/>
          </p:nvSpPr>
          <p:spPr>
            <a:xfrm>
              <a:off x="5934559" y="146463"/>
              <a:ext cx="3818383" cy="415275"/>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Azure AD &amp; Microsoft Account</a:t>
              </a:r>
            </a:p>
          </p:txBody>
        </p:sp>
      </p:grpSp>
      <p:sp>
        <p:nvSpPr>
          <p:cNvPr id="164" name="Rectangle 163"/>
          <p:cNvSpPr/>
          <p:nvPr/>
        </p:nvSpPr>
        <p:spPr bwMode="auto">
          <a:xfrm>
            <a:off x="6308060" y="2814821"/>
            <a:ext cx="5417816" cy="865024"/>
          </a:xfrm>
          <a:prstGeom prst="rect">
            <a:avLst/>
          </a:prstGeom>
          <a:solidFill>
            <a:schemeClr val="bg1">
              <a:lumMod val="95000"/>
            </a:schemeClr>
          </a:solid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372" b="0" i="0" u="none" strike="noStrike" kern="0" cap="none" spc="-49" normalizeH="0" baseline="0" noProof="0" dirty="0">
              <a:ln>
                <a:noFill/>
              </a:ln>
              <a:solidFill>
                <a:srgbClr val="505050"/>
              </a:solidFill>
              <a:effectLst/>
              <a:uLnTx/>
              <a:uFillTx/>
              <a:latin typeface="Segoe UI"/>
              <a:ea typeface="Segoe UI" pitchFamily="34" charset="0"/>
              <a:cs typeface="Segoe UI" pitchFamily="34" charset="0"/>
            </a:endParaRPr>
          </a:p>
        </p:txBody>
      </p:sp>
      <p:sp useBgFill="1">
        <p:nvSpPr>
          <p:cNvPr id="165" name="Rectangle 164"/>
          <p:cNvSpPr/>
          <p:nvPr/>
        </p:nvSpPr>
        <p:spPr>
          <a:xfrm>
            <a:off x="6238692" y="2410457"/>
            <a:ext cx="1033805" cy="369332"/>
          </a:xfrm>
          <a:prstGeom prst="rect">
            <a:avLst/>
          </a:prstGeom>
          <a:noFill/>
        </p:spPr>
        <p:txBody>
          <a:bodyPr wrap="square" rtlCol="0">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53535"/>
                </a:solidFill>
                <a:effectLst/>
                <a:uLnTx/>
                <a:uFillTx/>
                <a:latin typeface="Segoe UI Semilight"/>
                <a:ea typeface="+mn-ea"/>
                <a:cs typeface="+mn-cs"/>
              </a:rPr>
              <a:t>Analysis</a:t>
            </a:r>
          </a:p>
        </p:txBody>
      </p:sp>
      <p:cxnSp>
        <p:nvCxnSpPr>
          <p:cNvPr id="168" name="Straight Arrow Connector 167"/>
          <p:cNvCxnSpPr>
            <a:endCxn id="172" idx="7"/>
          </p:cNvCxnSpPr>
          <p:nvPr/>
        </p:nvCxnSpPr>
        <p:spPr>
          <a:xfrm flipH="1">
            <a:off x="6479073" y="3698840"/>
            <a:ext cx="564217" cy="88311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8953878"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Bad</a:t>
            </a:r>
          </a:p>
        </p:txBody>
      </p:sp>
      <p:cxnSp>
        <p:nvCxnSpPr>
          <p:cNvPr id="169" name="Straight Arrow Connector 168"/>
          <p:cNvCxnSpPr>
            <a:endCxn id="260" idx="0"/>
          </p:cNvCxnSpPr>
          <p:nvPr/>
        </p:nvCxnSpPr>
        <p:spPr>
          <a:xfrm>
            <a:off x="7054753" y="3679844"/>
            <a:ext cx="499408"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endCxn id="142" idx="7"/>
          </p:cNvCxnSpPr>
          <p:nvPr/>
        </p:nvCxnSpPr>
        <p:spPr>
          <a:xfrm flipH="1">
            <a:off x="8909507" y="3696229"/>
            <a:ext cx="587551" cy="885727"/>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9497059" y="3679844"/>
            <a:ext cx="638571" cy="1796545"/>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72" name="Oval 171"/>
          <p:cNvSpPr/>
          <p:nvPr/>
        </p:nvSpPr>
        <p:spPr bwMode="auto">
          <a:xfrm>
            <a:off x="5958465" y="4492632"/>
            <a:ext cx="609928" cy="609928"/>
          </a:xfrm>
          <a:prstGeom prst="ellipse">
            <a:avLst/>
          </a:prstGeom>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0078D7"/>
                </a:solidFill>
                <a:effectLst/>
                <a:uLnTx/>
                <a:uFillTx/>
                <a:latin typeface="Segoe UI Semilight"/>
                <a:ea typeface="Segoe UI" pitchFamily="34" charset="0"/>
                <a:cs typeface="Segoe UI" pitchFamily="34" charset="0"/>
              </a:rPr>
              <a:t>Negative</a:t>
            </a:r>
          </a:p>
        </p:txBody>
      </p:sp>
      <p:sp>
        <p:nvSpPr>
          <p:cNvPr id="182" name="Rectangle 181"/>
          <p:cNvSpPr/>
          <p:nvPr/>
        </p:nvSpPr>
        <p:spPr bwMode="auto">
          <a:xfrm>
            <a:off x="7274456" y="1276431"/>
            <a:ext cx="1025427" cy="322749"/>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rgbClr val="505050"/>
                </a:solidFill>
                <a:effectLst/>
                <a:uLnTx/>
                <a:uFillTx/>
                <a:latin typeface="Segoe UI Semilight"/>
                <a:ea typeface="Segoe UI" pitchFamily="34" charset="0"/>
                <a:cs typeface="Segoe UI Semibold" panose="020B0702040204020203" pitchFamily="34" charset="0"/>
              </a:rPr>
              <a:t>Classifier</a:t>
            </a:r>
          </a:p>
        </p:txBody>
      </p:sp>
      <p:sp>
        <p:nvSpPr>
          <p:cNvPr id="184" name="Rectangle 183"/>
          <p:cNvSpPr/>
          <p:nvPr/>
        </p:nvSpPr>
        <p:spPr>
          <a:xfrm>
            <a:off x="8563170" y="3401368"/>
            <a:ext cx="7831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Self-reporting</a:t>
            </a:r>
          </a:p>
        </p:txBody>
      </p:sp>
      <p:sp>
        <p:nvSpPr>
          <p:cNvPr id="189" name="Rectangle 188"/>
          <p:cNvSpPr/>
          <p:nvPr/>
        </p:nvSpPr>
        <p:spPr>
          <a:xfrm>
            <a:off x="9711627" y="3401368"/>
            <a:ext cx="667380"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Threat data</a:t>
            </a:r>
          </a:p>
        </p:txBody>
      </p:sp>
      <p:sp>
        <p:nvSpPr>
          <p:cNvPr id="196" name="Rectangle 195"/>
          <p:cNvSpPr/>
          <p:nvPr/>
        </p:nvSpPr>
        <p:spPr>
          <a:xfrm>
            <a:off x="7366316" y="3401368"/>
            <a:ext cx="82017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Relying parties</a:t>
            </a:r>
          </a:p>
        </p:txBody>
      </p:sp>
      <p:sp>
        <p:nvSpPr>
          <p:cNvPr id="201" name="Rectangle 200"/>
          <p:cNvSpPr/>
          <p:nvPr/>
        </p:nvSpPr>
        <p:spPr>
          <a:xfrm>
            <a:off x="10893438" y="3401368"/>
            <a:ext cx="529136"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Behavior</a:t>
            </a:r>
          </a:p>
        </p:txBody>
      </p:sp>
      <p:grpSp>
        <p:nvGrpSpPr>
          <p:cNvPr id="229" name="Group 228"/>
          <p:cNvGrpSpPr/>
          <p:nvPr/>
        </p:nvGrpSpPr>
        <p:grpSpPr>
          <a:xfrm>
            <a:off x="8492870" y="1961012"/>
            <a:ext cx="487941" cy="487941"/>
            <a:chOff x="7366647" y="2219607"/>
            <a:chExt cx="548640" cy="548640"/>
          </a:xfrm>
        </p:grpSpPr>
        <p:sp useBgFill="1">
          <p:nvSpPr>
            <p:cNvPr id="230" name="Oval 229"/>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31"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9" name="Group 8"/>
          <p:cNvGrpSpPr/>
          <p:nvPr/>
        </p:nvGrpSpPr>
        <p:grpSpPr>
          <a:xfrm>
            <a:off x="7648230" y="1961012"/>
            <a:ext cx="487941" cy="487941"/>
            <a:chOff x="8185052" y="2347446"/>
            <a:chExt cx="476155" cy="476155"/>
          </a:xfrm>
        </p:grpSpPr>
        <p:sp useBgFill="1">
          <p:nvSpPr>
            <p:cNvPr id="277" name="Oval 276"/>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8" name="Group 7"/>
            <p:cNvGrpSpPr/>
            <p:nvPr/>
          </p:nvGrpSpPr>
          <p:grpSpPr>
            <a:xfrm>
              <a:off x="8248885" y="2411279"/>
              <a:ext cx="348488" cy="348488"/>
              <a:chOff x="8218852" y="2417203"/>
              <a:chExt cx="348488" cy="348488"/>
            </a:xfrm>
          </p:grpSpPr>
          <p:sp>
            <p:nvSpPr>
              <p:cNvPr id="234"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35" name="Oval 234"/>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6" name="Picture 235"/>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cxnSp>
        <p:nvCxnSpPr>
          <p:cNvPr id="238" name="Elbow Connector 237"/>
          <p:cNvCxnSpPr/>
          <p:nvPr/>
        </p:nvCxnSpPr>
        <p:spPr>
          <a:xfrm rot="5400000" flipH="1">
            <a:off x="7296184" y="3246875"/>
            <a:ext cx="427323" cy="5251563"/>
          </a:xfrm>
          <a:prstGeom prst="bentConnector5">
            <a:avLst>
              <a:gd name="adj1" fmla="val -47578"/>
              <a:gd name="adj2" fmla="val 49561"/>
              <a:gd name="adj3" fmla="val -48275"/>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5" name="Rectangle 244"/>
          <p:cNvSpPr>
            <a:spLocks noChangeAspect="1"/>
          </p:cNvSpPr>
          <p:nvPr/>
        </p:nvSpPr>
        <p:spPr bwMode="auto">
          <a:xfrm>
            <a:off x="4420492" y="5383356"/>
            <a:ext cx="1199211" cy="267995"/>
          </a:xfrm>
          <a:prstGeom prst="rect">
            <a:avLst/>
          </a:prstGeom>
          <a:noFill/>
          <a:ln w="412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17" rIns="0" bIns="0" numCol="1" spcCol="0" rtlCol="0" fromWordArt="0" anchor="t"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79" b="0" i="0" u="none" strike="noStrike" kern="0" cap="none" spc="-49" normalizeH="0" baseline="0" noProof="0" dirty="0">
                <a:ln>
                  <a:noFill/>
                </a:ln>
                <a:solidFill>
                  <a:srgbClr val="0078D7"/>
                </a:solidFill>
                <a:effectLst/>
                <a:uLnTx/>
                <a:uFillTx/>
                <a:latin typeface="Segoe UI Semilight"/>
                <a:ea typeface="Segoe UI" pitchFamily="34" charset="0"/>
                <a:cs typeface="Segoe UI Semibold" panose="020B0702040204020203" pitchFamily="34" charset="0"/>
              </a:rPr>
              <a:t>Inputs &amp; Outcomes</a:t>
            </a:r>
          </a:p>
        </p:txBody>
      </p:sp>
      <p:cxnSp>
        <p:nvCxnSpPr>
          <p:cNvPr id="255" name="Straight Connector 254"/>
          <p:cNvCxnSpPr>
            <a:stCxn id="260" idx="4"/>
          </p:cNvCxnSpPr>
          <p:nvPr/>
        </p:nvCxnSpPr>
        <p:spPr>
          <a:xfrm flipH="1">
            <a:off x="7554162" y="6086318"/>
            <a:ext cx="1" cy="223548"/>
          </a:xfrm>
          <a:prstGeom prst="line">
            <a:avLst/>
          </a:prstGeom>
          <a:ln w="19050">
            <a:solidFill>
              <a:srgbClr val="9D9D9D"/>
            </a:solidFill>
            <a:prstDash val="sysDash"/>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259" name="Elbow Connector 258"/>
          <p:cNvCxnSpPr/>
          <p:nvPr/>
        </p:nvCxnSpPr>
        <p:spPr>
          <a:xfrm rot="5400000">
            <a:off x="6895081" y="3442591"/>
            <a:ext cx="138815" cy="3458751"/>
          </a:xfrm>
          <a:prstGeom prst="bentConnector2">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60" name="Oval 259"/>
          <p:cNvSpPr/>
          <p:nvPr/>
        </p:nvSpPr>
        <p:spPr bwMode="auto">
          <a:xfrm>
            <a:off x="7249197"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Negative</a:t>
            </a:r>
          </a:p>
        </p:txBody>
      </p:sp>
      <p:sp>
        <p:nvSpPr>
          <p:cNvPr id="265" name="Rectangle 264"/>
          <p:cNvSpPr/>
          <p:nvPr/>
        </p:nvSpPr>
        <p:spPr>
          <a:xfrm>
            <a:off x="5700305" y="5260371"/>
            <a:ext cx="1140056"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right!</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66" name="Rectangle 265"/>
          <p:cNvSpPr/>
          <p:nvPr/>
        </p:nvSpPr>
        <p:spPr>
          <a:xfrm>
            <a:off x="5482877" y="5997511"/>
            <a:ext cx="1250662" cy="273280"/>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We were wrong!</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20" name="Rectangle 119"/>
          <p:cNvSpPr/>
          <p:nvPr/>
        </p:nvSpPr>
        <p:spPr>
          <a:xfrm>
            <a:off x="3550540" y="4828183"/>
            <a:ext cx="719766" cy="309508"/>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Analyze</a:t>
            </a:r>
          </a:p>
        </p:txBody>
      </p:sp>
      <p:sp>
        <p:nvSpPr>
          <p:cNvPr id="126" name="Rectangle 125"/>
          <p:cNvSpPr/>
          <p:nvPr/>
        </p:nvSpPr>
        <p:spPr>
          <a:xfrm>
            <a:off x="4610404" y="3902046"/>
            <a:ext cx="685975"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Update</a:t>
            </a:r>
          </a:p>
        </p:txBody>
      </p:sp>
      <p:sp>
        <p:nvSpPr>
          <p:cNvPr id="128" name="Rectangle 127"/>
          <p:cNvSpPr/>
          <p:nvPr/>
        </p:nvSpPr>
        <p:spPr>
          <a:xfrm>
            <a:off x="3662893" y="2975908"/>
            <a:ext cx="663533" cy="309508"/>
          </a:xfrm>
          <a:prstGeom prst="rect">
            <a:avLst/>
          </a:prstGeom>
          <a:noFill/>
        </p:spPr>
        <p:txBody>
          <a:bodyPr wrap="none" lIns="44808" rIns="44808" anchor="ctr">
            <a:sp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Deploy</a:t>
            </a:r>
          </a:p>
        </p:txBody>
      </p:sp>
      <p:cxnSp>
        <p:nvCxnSpPr>
          <p:cNvPr id="112" name="Straight Arrow Connector 111"/>
          <p:cNvCxnSpPr/>
          <p:nvPr/>
        </p:nvCxnSpPr>
        <p:spPr>
          <a:xfrm flipH="1" flipV="1">
            <a:off x="4475017" y="4415208"/>
            <a:ext cx="318332" cy="406877"/>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4388924" y="3301701"/>
            <a:ext cx="155205" cy="475759"/>
          </a:xfrm>
          <a:prstGeom prst="straightConnector1">
            <a:avLst/>
          </a:prstGeom>
          <a:ln w="19050" cap="rnd">
            <a:solidFill>
              <a:schemeClr val="tx1"/>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6494526" y="3401369"/>
            <a:ext cx="709058" cy="234872"/>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029"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10+ TB Logs</a:t>
            </a:r>
          </a:p>
        </p:txBody>
      </p:sp>
      <p:sp useBgFill="1">
        <p:nvSpPr>
          <p:cNvPr id="142" name="Oval 141"/>
          <p:cNvSpPr/>
          <p:nvPr/>
        </p:nvSpPr>
        <p:spPr bwMode="auto">
          <a:xfrm>
            <a:off x="8388901" y="4492632"/>
            <a:ext cx="609928" cy="609928"/>
          </a:xfrm>
          <a:prstGeom prst="ellipse">
            <a:avLst/>
          </a:prstGeom>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True </a:t>
            </a:r>
            <a:b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C00000"/>
                </a:solidFill>
                <a:effectLst/>
                <a:uLnTx/>
                <a:uFillTx/>
                <a:latin typeface="Segoe UI Semilight"/>
                <a:ea typeface="Segoe UI" pitchFamily="34" charset="0"/>
                <a:cs typeface="Segoe UI" pitchFamily="34" charset="0"/>
              </a:rPr>
              <a:t>Positive</a:t>
            </a:r>
          </a:p>
        </p:txBody>
      </p:sp>
      <p:sp>
        <p:nvSpPr>
          <p:cNvPr id="143" name="Oval 142"/>
          <p:cNvSpPr/>
          <p:nvPr/>
        </p:nvSpPr>
        <p:spPr bwMode="auto">
          <a:xfrm>
            <a:off x="9830665" y="5476388"/>
            <a:ext cx="609928" cy="609928"/>
          </a:xfrm>
          <a:prstGeom prst="ellipse">
            <a:avLst/>
          </a:prstGeom>
          <a:solidFill>
            <a:schemeClr val="bg2">
              <a:lumMod val="2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13833" rtl="0" eaLnBrk="1" fontAlgn="base" latinLnBrk="0" hangingPunct="1">
              <a:lnSpc>
                <a:spcPct val="90000"/>
              </a:lnSpc>
              <a:spcBef>
                <a:spcPct val="0"/>
              </a:spcBef>
              <a:spcAft>
                <a:spcPct val="0"/>
              </a:spcAft>
              <a:buClrTx/>
              <a:buSzTx/>
              <a:buFontTx/>
              <a:buNone/>
              <a:tabLst/>
              <a:defRPr/>
            </a:pP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False </a:t>
            </a:r>
            <a:b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br>
            <a:r>
              <a:rPr kumimoji="0" lang="en-US" sz="883"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Positive</a:t>
            </a:r>
          </a:p>
        </p:txBody>
      </p:sp>
      <p:sp useBgFill="1">
        <p:nvSpPr>
          <p:cNvPr id="173" name="Rectangle 172"/>
          <p:cNvSpPr/>
          <p:nvPr/>
        </p:nvSpPr>
        <p:spPr>
          <a:xfrm rot="20294725">
            <a:off x="5523832" y="2605371"/>
            <a:ext cx="214832" cy="55109"/>
          </a:xfrm>
          <a:prstGeom prst="rect">
            <a:avLst/>
          </a:prstGeom>
        </p:spPr>
        <p:txBody>
          <a:bodyPr wrap="none" lIns="44808" rIns="44808" anchor="ctr">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1176" b="0" i="0" u="none" strike="noStrike" kern="0" cap="none" spc="-49" normalizeH="0" baseline="0" noProof="0" dirty="0">
              <a:ln>
                <a:noFill/>
              </a:ln>
              <a:solidFill>
                <a:srgbClr val="9D9D9D"/>
              </a:soli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119" name="Straight Arrow Connector 118"/>
          <p:cNvCxnSpPr/>
          <p:nvPr/>
        </p:nvCxnSpPr>
        <p:spPr>
          <a:xfrm flipV="1">
            <a:off x="4732368" y="1663335"/>
            <a:ext cx="3284341" cy="1402453"/>
          </a:xfrm>
          <a:prstGeom prst="straightConnector1">
            <a:avLst/>
          </a:prstGeom>
          <a:ln w="19050">
            <a:solidFill>
              <a:schemeClr val="tx2"/>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7" name="Freeform 73"/>
          <p:cNvSpPr>
            <a:spLocks noChangeAspect="1" noEditPoints="1"/>
          </p:cNvSpPr>
          <p:nvPr/>
        </p:nvSpPr>
        <p:spPr bwMode="auto">
          <a:xfrm>
            <a:off x="9802133" y="2962464"/>
            <a:ext cx="510055" cy="421665"/>
          </a:xfrm>
          <a:custGeom>
            <a:avLst/>
            <a:gdLst>
              <a:gd name="T0" fmla="*/ 352 w 352"/>
              <a:gd name="T1" fmla="*/ 291 h 291"/>
              <a:gd name="T2" fmla="*/ 0 w 352"/>
              <a:gd name="T3" fmla="*/ 291 h 291"/>
              <a:gd name="T4" fmla="*/ 177 w 352"/>
              <a:gd name="T5" fmla="*/ 0 h 291"/>
              <a:gd name="T6" fmla="*/ 352 w 352"/>
              <a:gd name="T7" fmla="*/ 291 h 291"/>
              <a:gd name="T8" fmla="*/ 35 w 352"/>
              <a:gd name="T9" fmla="*/ 272 h 291"/>
              <a:gd name="T10" fmla="*/ 319 w 352"/>
              <a:gd name="T11" fmla="*/ 272 h 291"/>
              <a:gd name="T12" fmla="*/ 177 w 352"/>
              <a:gd name="T13" fmla="*/ 38 h 291"/>
              <a:gd name="T14" fmla="*/ 35 w 352"/>
              <a:gd name="T15" fmla="*/ 272 h 291"/>
              <a:gd name="T16" fmla="*/ 187 w 352"/>
              <a:gd name="T17" fmla="*/ 95 h 291"/>
              <a:gd name="T18" fmla="*/ 168 w 352"/>
              <a:gd name="T19" fmla="*/ 95 h 291"/>
              <a:gd name="T20" fmla="*/ 168 w 352"/>
              <a:gd name="T21" fmla="*/ 211 h 291"/>
              <a:gd name="T22" fmla="*/ 187 w 352"/>
              <a:gd name="T23" fmla="*/ 211 h 291"/>
              <a:gd name="T24" fmla="*/ 187 w 352"/>
              <a:gd name="T25" fmla="*/ 95 h 291"/>
              <a:gd name="T26" fmla="*/ 187 w 352"/>
              <a:gd name="T27" fmla="*/ 234 h 291"/>
              <a:gd name="T28" fmla="*/ 168 w 352"/>
              <a:gd name="T29" fmla="*/ 234 h 291"/>
              <a:gd name="T30" fmla="*/ 168 w 352"/>
              <a:gd name="T31" fmla="*/ 251 h 291"/>
              <a:gd name="T32" fmla="*/ 187 w 352"/>
              <a:gd name="T33" fmla="*/ 251 h 291"/>
              <a:gd name="T34" fmla="*/ 187 w 352"/>
              <a:gd name="T35" fmla="*/ 234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291">
                <a:moveTo>
                  <a:pt x="352" y="291"/>
                </a:moveTo>
                <a:lnTo>
                  <a:pt x="0" y="291"/>
                </a:lnTo>
                <a:lnTo>
                  <a:pt x="177" y="0"/>
                </a:lnTo>
                <a:lnTo>
                  <a:pt x="352" y="291"/>
                </a:lnTo>
                <a:close/>
                <a:moveTo>
                  <a:pt x="35" y="272"/>
                </a:moveTo>
                <a:lnTo>
                  <a:pt x="319" y="272"/>
                </a:lnTo>
                <a:lnTo>
                  <a:pt x="177" y="38"/>
                </a:lnTo>
                <a:lnTo>
                  <a:pt x="35" y="272"/>
                </a:lnTo>
                <a:close/>
                <a:moveTo>
                  <a:pt x="187" y="95"/>
                </a:moveTo>
                <a:lnTo>
                  <a:pt x="168" y="95"/>
                </a:lnTo>
                <a:lnTo>
                  <a:pt x="168" y="211"/>
                </a:lnTo>
                <a:lnTo>
                  <a:pt x="187" y="211"/>
                </a:lnTo>
                <a:lnTo>
                  <a:pt x="187" y="95"/>
                </a:lnTo>
                <a:close/>
                <a:moveTo>
                  <a:pt x="187" y="234"/>
                </a:moveTo>
                <a:lnTo>
                  <a:pt x="168" y="234"/>
                </a:lnTo>
                <a:lnTo>
                  <a:pt x="168" y="251"/>
                </a:lnTo>
                <a:lnTo>
                  <a:pt x="187" y="251"/>
                </a:lnTo>
                <a:lnTo>
                  <a:pt x="187" y="234"/>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Freeform 270"/>
          <p:cNvSpPr>
            <a:spLocks noEditPoints="1"/>
          </p:cNvSpPr>
          <p:nvPr/>
        </p:nvSpPr>
        <p:spPr bwMode="auto">
          <a:xfrm>
            <a:off x="10918056" y="2994349"/>
            <a:ext cx="479905" cy="35789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Freeform 54"/>
          <p:cNvSpPr>
            <a:spLocks noChangeAspect="1" noEditPoints="1"/>
          </p:cNvSpPr>
          <p:nvPr/>
        </p:nvSpPr>
        <p:spPr bwMode="auto">
          <a:xfrm>
            <a:off x="8704973" y="3019564"/>
            <a:ext cx="491292" cy="307465"/>
          </a:xfrm>
          <a:custGeom>
            <a:avLst/>
            <a:gdLst>
              <a:gd name="T0" fmla="*/ 0 w 128"/>
              <a:gd name="T1" fmla="*/ 44 h 80"/>
              <a:gd name="T2" fmla="*/ 8 w 128"/>
              <a:gd name="T3" fmla="*/ 44 h 80"/>
              <a:gd name="T4" fmla="*/ 20 w 128"/>
              <a:gd name="T5" fmla="*/ 32 h 80"/>
              <a:gd name="T6" fmla="*/ 32 w 128"/>
              <a:gd name="T7" fmla="*/ 44 h 80"/>
              <a:gd name="T8" fmla="*/ 40 w 128"/>
              <a:gd name="T9" fmla="*/ 44 h 80"/>
              <a:gd name="T10" fmla="*/ 31 w 128"/>
              <a:gd name="T11" fmla="*/ 27 h 80"/>
              <a:gd name="T12" fmla="*/ 36 w 128"/>
              <a:gd name="T13" fmla="*/ 16 h 80"/>
              <a:gd name="T14" fmla="*/ 20 w 128"/>
              <a:gd name="T15" fmla="*/ 0 h 80"/>
              <a:gd name="T16" fmla="*/ 4 w 128"/>
              <a:gd name="T17" fmla="*/ 16 h 80"/>
              <a:gd name="T18" fmla="*/ 9 w 128"/>
              <a:gd name="T19" fmla="*/ 27 h 80"/>
              <a:gd name="T20" fmla="*/ 0 w 128"/>
              <a:gd name="T21" fmla="*/ 44 h 80"/>
              <a:gd name="T22" fmla="*/ 12 w 128"/>
              <a:gd name="T23" fmla="*/ 16 h 80"/>
              <a:gd name="T24" fmla="*/ 20 w 128"/>
              <a:gd name="T25" fmla="*/ 8 h 80"/>
              <a:gd name="T26" fmla="*/ 28 w 128"/>
              <a:gd name="T27" fmla="*/ 16 h 80"/>
              <a:gd name="T28" fmla="*/ 20 w 128"/>
              <a:gd name="T29" fmla="*/ 24 h 80"/>
              <a:gd name="T30" fmla="*/ 12 w 128"/>
              <a:gd name="T31" fmla="*/ 16 h 80"/>
              <a:gd name="T32" fmla="*/ 119 w 128"/>
              <a:gd name="T33" fmla="*/ 63 h 80"/>
              <a:gd name="T34" fmla="*/ 124 w 128"/>
              <a:gd name="T35" fmla="*/ 52 h 80"/>
              <a:gd name="T36" fmla="*/ 108 w 128"/>
              <a:gd name="T37" fmla="*/ 36 h 80"/>
              <a:gd name="T38" fmla="*/ 92 w 128"/>
              <a:gd name="T39" fmla="*/ 52 h 80"/>
              <a:gd name="T40" fmla="*/ 97 w 128"/>
              <a:gd name="T41" fmla="*/ 63 h 80"/>
              <a:gd name="T42" fmla="*/ 88 w 128"/>
              <a:gd name="T43" fmla="*/ 80 h 80"/>
              <a:gd name="T44" fmla="*/ 96 w 128"/>
              <a:gd name="T45" fmla="*/ 80 h 80"/>
              <a:gd name="T46" fmla="*/ 108 w 128"/>
              <a:gd name="T47" fmla="*/ 68 h 80"/>
              <a:gd name="T48" fmla="*/ 120 w 128"/>
              <a:gd name="T49" fmla="*/ 80 h 80"/>
              <a:gd name="T50" fmla="*/ 128 w 128"/>
              <a:gd name="T51" fmla="*/ 80 h 80"/>
              <a:gd name="T52" fmla="*/ 119 w 128"/>
              <a:gd name="T53" fmla="*/ 63 h 80"/>
              <a:gd name="T54" fmla="*/ 100 w 128"/>
              <a:gd name="T55" fmla="*/ 52 h 80"/>
              <a:gd name="T56" fmla="*/ 108 w 128"/>
              <a:gd name="T57" fmla="*/ 44 h 80"/>
              <a:gd name="T58" fmla="*/ 116 w 128"/>
              <a:gd name="T59" fmla="*/ 52 h 80"/>
              <a:gd name="T60" fmla="*/ 108 w 128"/>
              <a:gd name="T61" fmla="*/ 60 h 80"/>
              <a:gd name="T62" fmla="*/ 100 w 128"/>
              <a:gd name="T63" fmla="*/ 52 h 80"/>
              <a:gd name="T64" fmla="*/ 56 w 128"/>
              <a:gd name="T65" fmla="*/ 0 h 80"/>
              <a:gd name="T66" fmla="*/ 56 w 128"/>
              <a:gd name="T67" fmla="*/ 12 h 80"/>
              <a:gd name="T68" fmla="*/ 44 w 128"/>
              <a:gd name="T69" fmla="*/ 24 h 80"/>
              <a:gd name="T70" fmla="*/ 56 w 128"/>
              <a:gd name="T71" fmla="*/ 24 h 80"/>
              <a:gd name="T72" fmla="*/ 128 w 128"/>
              <a:gd name="T73" fmla="*/ 24 h 80"/>
              <a:gd name="T74" fmla="*/ 128 w 128"/>
              <a:gd name="T75" fmla="*/ 0 h 80"/>
              <a:gd name="T76" fmla="*/ 56 w 128"/>
              <a:gd name="T77" fmla="*/ 0 h 80"/>
              <a:gd name="T78" fmla="*/ 120 w 128"/>
              <a:gd name="T79" fmla="*/ 16 h 80"/>
              <a:gd name="T80" fmla="*/ 64 w 128"/>
              <a:gd name="T81" fmla="*/ 16 h 80"/>
              <a:gd name="T82" fmla="*/ 64 w 128"/>
              <a:gd name="T83" fmla="*/ 15 h 80"/>
              <a:gd name="T84" fmla="*/ 64 w 128"/>
              <a:gd name="T85" fmla="*/ 12 h 80"/>
              <a:gd name="T86" fmla="*/ 64 w 128"/>
              <a:gd name="T87" fmla="*/ 8 h 80"/>
              <a:gd name="T88" fmla="*/ 120 w 128"/>
              <a:gd name="T89" fmla="*/ 8 h 80"/>
              <a:gd name="T90" fmla="*/ 120 w 128"/>
              <a:gd name="T91" fmla="*/ 16 h 80"/>
              <a:gd name="T92" fmla="*/ 72 w 128"/>
              <a:gd name="T93" fmla="*/ 64 h 80"/>
              <a:gd name="T94" fmla="*/ 84 w 128"/>
              <a:gd name="T95" fmla="*/ 52 h 80"/>
              <a:gd name="T96" fmla="*/ 72 w 128"/>
              <a:gd name="T97" fmla="*/ 52 h 80"/>
              <a:gd name="T98" fmla="*/ 0 w 128"/>
              <a:gd name="T99" fmla="*/ 52 h 80"/>
              <a:gd name="T100" fmla="*/ 0 w 128"/>
              <a:gd name="T101" fmla="*/ 76 h 80"/>
              <a:gd name="T102" fmla="*/ 72 w 128"/>
              <a:gd name="T103" fmla="*/ 76 h 80"/>
              <a:gd name="T104" fmla="*/ 72 w 128"/>
              <a:gd name="T105" fmla="*/ 64 h 80"/>
              <a:gd name="T106" fmla="*/ 64 w 128"/>
              <a:gd name="T107" fmla="*/ 68 h 80"/>
              <a:gd name="T108" fmla="*/ 8 w 128"/>
              <a:gd name="T109" fmla="*/ 68 h 80"/>
              <a:gd name="T110" fmla="*/ 8 w 128"/>
              <a:gd name="T111" fmla="*/ 60 h 80"/>
              <a:gd name="T112" fmla="*/ 64 w 128"/>
              <a:gd name="T113" fmla="*/ 60 h 80"/>
              <a:gd name="T114" fmla="*/ 64 w 128"/>
              <a:gd name="T115" fmla="*/ 60 h 80"/>
              <a:gd name="T116" fmla="*/ 64 w 128"/>
              <a:gd name="T117" fmla="*/ 64 h 80"/>
              <a:gd name="T118" fmla="*/ 64 w 128"/>
              <a:gd name="T119"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80">
                <a:moveTo>
                  <a:pt x="0" y="44"/>
                </a:moveTo>
                <a:cubicBezTo>
                  <a:pt x="8" y="44"/>
                  <a:pt x="8" y="44"/>
                  <a:pt x="8" y="44"/>
                </a:cubicBezTo>
                <a:cubicBezTo>
                  <a:pt x="8" y="37"/>
                  <a:pt x="13" y="32"/>
                  <a:pt x="20" y="32"/>
                </a:cubicBezTo>
                <a:cubicBezTo>
                  <a:pt x="26" y="32"/>
                  <a:pt x="32" y="37"/>
                  <a:pt x="32" y="44"/>
                </a:cubicBezTo>
                <a:cubicBezTo>
                  <a:pt x="40" y="44"/>
                  <a:pt x="40" y="44"/>
                  <a:pt x="40" y="44"/>
                </a:cubicBezTo>
                <a:cubicBezTo>
                  <a:pt x="40" y="37"/>
                  <a:pt x="36" y="31"/>
                  <a:pt x="31" y="27"/>
                </a:cubicBezTo>
                <a:cubicBezTo>
                  <a:pt x="34" y="24"/>
                  <a:pt x="36" y="20"/>
                  <a:pt x="36" y="16"/>
                </a:cubicBezTo>
                <a:cubicBezTo>
                  <a:pt x="36" y="7"/>
                  <a:pt x="29" y="0"/>
                  <a:pt x="20" y="0"/>
                </a:cubicBezTo>
                <a:cubicBezTo>
                  <a:pt x="11" y="0"/>
                  <a:pt x="4" y="7"/>
                  <a:pt x="4" y="16"/>
                </a:cubicBezTo>
                <a:cubicBezTo>
                  <a:pt x="4" y="20"/>
                  <a:pt x="6" y="24"/>
                  <a:pt x="9" y="27"/>
                </a:cubicBezTo>
                <a:cubicBezTo>
                  <a:pt x="3" y="31"/>
                  <a:pt x="0" y="37"/>
                  <a:pt x="0" y="44"/>
                </a:cubicBezTo>
                <a:close/>
                <a:moveTo>
                  <a:pt x="12" y="16"/>
                </a:moveTo>
                <a:cubicBezTo>
                  <a:pt x="12" y="11"/>
                  <a:pt x="15" y="8"/>
                  <a:pt x="20" y="8"/>
                </a:cubicBezTo>
                <a:cubicBezTo>
                  <a:pt x="24" y="8"/>
                  <a:pt x="28" y="11"/>
                  <a:pt x="28" y="16"/>
                </a:cubicBezTo>
                <a:cubicBezTo>
                  <a:pt x="28" y="20"/>
                  <a:pt x="24" y="24"/>
                  <a:pt x="20" y="24"/>
                </a:cubicBezTo>
                <a:cubicBezTo>
                  <a:pt x="15" y="24"/>
                  <a:pt x="12" y="20"/>
                  <a:pt x="12" y="16"/>
                </a:cubicBezTo>
                <a:close/>
                <a:moveTo>
                  <a:pt x="119" y="63"/>
                </a:moveTo>
                <a:cubicBezTo>
                  <a:pt x="122" y="60"/>
                  <a:pt x="124" y="56"/>
                  <a:pt x="124" y="52"/>
                </a:cubicBezTo>
                <a:cubicBezTo>
                  <a:pt x="124" y="43"/>
                  <a:pt x="117" y="36"/>
                  <a:pt x="108" y="36"/>
                </a:cubicBezTo>
                <a:cubicBezTo>
                  <a:pt x="99" y="36"/>
                  <a:pt x="92" y="43"/>
                  <a:pt x="92" y="52"/>
                </a:cubicBezTo>
                <a:cubicBezTo>
                  <a:pt x="92" y="56"/>
                  <a:pt x="94" y="60"/>
                  <a:pt x="97" y="63"/>
                </a:cubicBezTo>
                <a:cubicBezTo>
                  <a:pt x="91" y="67"/>
                  <a:pt x="88" y="73"/>
                  <a:pt x="88" y="80"/>
                </a:cubicBezTo>
                <a:cubicBezTo>
                  <a:pt x="96" y="80"/>
                  <a:pt x="96" y="80"/>
                  <a:pt x="96" y="80"/>
                </a:cubicBezTo>
                <a:cubicBezTo>
                  <a:pt x="96" y="73"/>
                  <a:pt x="101" y="68"/>
                  <a:pt x="108" y="68"/>
                </a:cubicBezTo>
                <a:cubicBezTo>
                  <a:pt x="114" y="68"/>
                  <a:pt x="120" y="73"/>
                  <a:pt x="120" y="80"/>
                </a:cubicBezTo>
                <a:cubicBezTo>
                  <a:pt x="128" y="80"/>
                  <a:pt x="128" y="80"/>
                  <a:pt x="128" y="80"/>
                </a:cubicBezTo>
                <a:cubicBezTo>
                  <a:pt x="128" y="73"/>
                  <a:pt x="124" y="67"/>
                  <a:pt x="119" y="63"/>
                </a:cubicBezTo>
                <a:close/>
                <a:moveTo>
                  <a:pt x="100" y="52"/>
                </a:moveTo>
                <a:cubicBezTo>
                  <a:pt x="100" y="47"/>
                  <a:pt x="103" y="44"/>
                  <a:pt x="108" y="44"/>
                </a:cubicBezTo>
                <a:cubicBezTo>
                  <a:pt x="112" y="44"/>
                  <a:pt x="116" y="47"/>
                  <a:pt x="116" y="52"/>
                </a:cubicBezTo>
                <a:cubicBezTo>
                  <a:pt x="116" y="56"/>
                  <a:pt x="112" y="60"/>
                  <a:pt x="108" y="60"/>
                </a:cubicBezTo>
                <a:cubicBezTo>
                  <a:pt x="103" y="60"/>
                  <a:pt x="100" y="56"/>
                  <a:pt x="100" y="52"/>
                </a:cubicBezTo>
                <a:close/>
                <a:moveTo>
                  <a:pt x="56" y="0"/>
                </a:moveTo>
                <a:cubicBezTo>
                  <a:pt x="56" y="12"/>
                  <a:pt x="56" y="12"/>
                  <a:pt x="56" y="12"/>
                </a:cubicBezTo>
                <a:cubicBezTo>
                  <a:pt x="44" y="24"/>
                  <a:pt x="44" y="24"/>
                  <a:pt x="44" y="24"/>
                </a:cubicBezTo>
                <a:cubicBezTo>
                  <a:pt x="56" y="24"/>
                  <a:pt x="56" y="24"/>
                  <a:pt x="56" y="24"/>
                </a:cubicBezTo>
                <a:cubicBezTo>
                  <a:pt x="128" y="24"/>
                  <a:pt x="128" y="24"/>
                  <a:pt x="128" y="24"/>
                </a:cubicBezTo>
                <a:cubicBezTo>
                  <a:pt x="128" y="0"/>
                  <a:pt x="128" y="0"/>
                  <a:pt x="128" y="0"/>
                </a:cubicBezTo>
                <a:lnTo>
                  <a:pt x="56" y="0"/>
                </a:lnTo>
                <a:close/>
                <a:moveTo>
                  <a:pt x="120" y="16"/>
                </a:moveTo>
                <a:cubicBezTo>
                  <a:pt x="64" y="16"/>
                  <a:pt x="64" y="16"/>
                  <a:pt x="64" y="16"/>
                </a:cubicBezTo>
                <a:cubicBezTo>
                  <a:pt x="64" y="15"/>
                  <a:pt x="64" y="15"/>
                  <a:pt x="64" y="15"/>
                </a:cubicBezTo>
                <a:cubicBezTo>
                  <a:pt x="64" y="12"/>
                  <a:pt x="64" y="12"/>
                  <a:pt x="64" y="12"/>
                </a:cubicBezTo>
                <a:cubicBezTo>
                  <a:pt x="64" y="8"/>
                  <a:pt x="64" y="8"/>
                  <a:pt x="64" y="8"/>
                </a:cubicBezTo>
                <a:cubicBezTo>
                  <a:pt x="120" y="8"/>
                  <a:pt x="120" y="8"/>
                  <a:pt x="120" y="8"/>
                </a:cubicBezTo>
                <a:lnTo>
                  <a:pt x="120" y="16"/>
                </a:lnTo>
                <a:close/>
                <a:moveTo>
                  <a:pt x="72" y="64"/>
                </a:moveTo>
                <a:cubicBezTo>
                  <a:pt x="84" y="52"/>
                  <a:pt x="84" y="52"/>
                  <a:pt x="84" y="52"/>
                </a:cubicBezTo>
                <a:cubicBezTo>
                  <a:pt x="72" y="52"/>
                  <a:pt x="72" y="52"/>
                  <a:pt x="72" y="52"/>
                </a:cubicBezTo>
                <a:cubicBezTo>
                  <a:pt x="0" y="52"/>
                  <a:pt x="0" y="52"/>
                  <a:pt x="0" y="52"/>
                </a:cubicBezTo>
                <a:cubicBezTo>
                  <a:pt x="0" y="76"/>
                  <a:pt x="0" y="76"/>
                  <a:pt x="0" y="76"/>
                </a:cubicBezTo>
                <a:cubicBezTo>
                  <a:pt x="72" y="76"/>
                  <a:pt x="72" y="76"/>
                  <a:pt x="72" y="76"/>
                </a:cubicBezTo>
                <a:lnTo>
                  <a:pt x="72" y="64"/>
                </a:lnTo>
                <a:close/>
                <a:moveTo>
                  <a:pt x="64" y="68"/>
                </a:moveTo>
                <a:cubicBezTo>
                  <a:pt x="8" y="68"/>
                  <a:pt x="8" y="68"/>
                  <a:pt x="8" y="68"/>
                </a:cubicBezTo>
                <a:cubicBezTo>
                  <a:pt x="8" y="60"/>
                  <a:pt x="8" y="60"/>
                  <a:pt x="8" y="60"/>
                </a:cubicBezTo>
                <a:cubicBezTo>
                  <a:pt x="64" y="60"/>
                  <a:pt x="64" y="60"/>
                  <a:pt x="64" y="60"/>
                </a:cubicBezTo>
                <a:cubicBezTo>
                  <a:pt x="64" y="60"/>
                  <a:pt x="64" y="60"/>
                  <a:pt x="64" y="60"/>
                </a:cubicBezTo>
                <a:cubicBezTo>
                  <a:pt x="64" y="64"/>
                  <a:pt x="64" y="64"/>
                  <a:pt x="64" y="64"/>
                </a:cubicBezTo>
                <a:lnTo>
                  <a:pt x="64" y="68"/>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9" name="Freeform 124"/>
          <p:cNvSpPr>
            <a:spLocks noChangeAspect="1" noChangeArrowheads="1"/>
          </p:cNvSpPr>
          <p:nvPr/>
        </p:nvSpPr>
        <p:spPr bwMode="auto">
          <a:xfrm>
            <a:off x="7607813" y="3019564"/>
            <a:ext cx="491292" cy="307465"/>
          </a:xfrm>
          <a:custGeom>
            <a:avLst/>
            <a:gdLst>
              <a:gd name="connsiteX0" fmla="*/ 0 w 479425"/>
              <a:gd name="connsiteY0" fmla="*/ 0 h 300038"/>
              <a:gd name="connsiteX1" fmla="*/ 179388 w 479425"/>
              <a:gd name="connsiteY1" fmla="*/ 0 h 300038"/>
              <a:gd name="connsiteX2" fmla="*/ 179388 w 479425"/>
              <a:gd name="connsiteY2" fmla="*/ 44450 h 300038"/>
              <a:gd name="connsiteX3" fmla="*/ 330200 w 479425"/>
              <a:gd name="connsiteY3" fmla="*/ 44450 h 300038"/>
              <a:gd name="connsiteX4" fmla="*/ 330200 w 479425"/>
              <a:gd name="connsiteY4" fmla="*/ 134937 h 300038"/>
              <a:gd name="connsiteX5" fmla="*/ 479425 w 479425"/>
              <a:gd name="connsiteY5" fmla="*/ 134937 h 300038"/>
              <a:gd name="connsiteX6" fmla="*/ 479425 w 479425"/>
              <a:gd name="connsiteY6" fmla="*/ 165100 h 300038"/>
              <a:gd name="connsiteX7" fmla="*/ 330200 w 479425"/>
              <a:gd name="connsiteY7" fmla="*/ 165100 h 300038"/>
              <a:gd name="connsiteX8" fmla="*/ 330200 w 479425"/>
              <a:gd name="connsiteY8" fmla="*/ 255588 h 300038"/>
              <a:gd name="connsiteX9" fmla="*/ 179388 w 479425"/>
              <a:gd name="connsiteY9" fmla="*/ 255588 h 300038"/>
              <a:gd name="connsiteX10" fmla="*/ 179388 w 479425"/>
              <a:gd name="connsiteY10" fmla="*/ 300038 h 300038"/>
              <a:gd name="connsiteX11" fmla="*/ 0 w 479425"/>
              <a:gd name="connsiteY11" fmla="*/ 300038 h 300038"/>
              <a:gd name="connsiteX12" fmla="*/ 0 w 479425"/>
              <a:gd name="connsiteY12" fmla="*/ 269875 h 300038"/>
              <a:gd name="connsiteX13" fmla="*/ 149225 w 479425"/>
              <a:gd name="connsiteY13" fmla="*/ 269875 h 300038"/>
              <a:gd name="connsiteX14" fmla="*/ 149225 w 479425"/>
              <a:gd name="connsiteY14" fmla="*/ 209550 h 300038"/>
              <a:gd name="connsiteX15" fmla="*/ 0 w 479425"/>
              <a:gd name="connsiteY15" fmla="*/ 209550 h 300038"/>
              <a:gd name="connsiteX16" fmla="*/ 0 w 479425"/>
              <a:gd name="connsiteY16" fmla="*/ 180975 h 300038"/>
              <a:gd name="connsiteX17" fmla="*/ 179388 w 479425"/>
              <a:gd name="connsiteY17" fmla="*/ 180975 h 300038"/>
              <a:gd name="connsiteX18" fmla="*/ 179388 w 479425"/>
              <a:gd name="connsiteY18" fmla="*/ 225425 h 300038"/>
              <a:gd name="connsiteX19" fmla="*/ 300037 w 479425"/>
              <a:gd name="connsiteY19" fmla="*/ 225425 h 300038"/>
              <a:gd name="connsiteX20" fmla="*/ 300037 w 479425"/>
              <a:gd name="connsiteY20" fmla="*/ 74613 h 300038"/>
              <a:gd name="connsiteX21" fmla="*/ 179388 w 479425"/>
              <a:gd name="connsiteY21" fmla="*/ 74613 h 300038"/>
              <a:gd name="connsiteX22" fmla="*/ 179388 w 479425"/>
              <a:gd name="connsiteY22" fmla="*/ 120650 h 300038"/>
              <a:gd name="connsiteX23" fmla="*/ 0 w 479425"/>
              <a:gd name="connsiteY23" fmla="*/ 120650 h 300038"/>
              <a:gd name="connsiteX24" fmla="*/ 0 w 479425"/>
              <a:gd name="connsiteY24" fmla="*/ 90487 h 300038"/>
              <a:gd name="connsiteX25" fmla="*/ 149225 w 479425"/>
              <a:gd name="connsiteY25" fmla="*/ 90487 h 300038"/>
              <a:gd name="connsiteX26" fmla="*/ 149225 w 479425"/>
              <a:gd name="connsiteY26" fmla="*/ 30162 h 300038"/>
              <a:gd name="connsiteX27" fmla="*/ 0 w 479425"/>
              <a:gd name="connsiteY27" fmla="*/ 30162 h 30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425" h="300038">
                <a:moveTo>
                  <a:pt x="0" y="0"/>
                </a:moveTo>
                <a:lnTo>
                  <a:pt x="179388" y="0"/>
                </a:lnTo>
                <a:lnTo>
                  <a:pt x="179388" y="44450"/>
                </a:lnTo>
                <a:lnTo>
                  <a:pt x="330200" y="44450"/>
                </a:lnTo>
                <a:lnTo>
                  <a:pt x="330200" y="134937"/>
                </a:lnTo>
                <a:lnTo>
                  <a:pt x="479425" y="134937"/>
                </a:lnTo>
                <a:lnTo>
                  <a:pt x="479425" y="165100"/>
                </a:lnTo>
                <a:lnTo>
                  <a:pt x="330200" y="165100"/>
                </a:lnTo>
                <a:lnTo>
                  <a:pt x="330200" y="255588"/>
                </a:lnTo>
                <a:lnTo>
                  <a:pt x="179388" y="255588"/>
                </a:lnTo>
                <a:lnTo>
                  <a:pt x="179388" y="300038"/>
                </a:lnTo>
                <a:lnTo>
                  <a:pt x="0" y="300038"/>
                </a:lnTo>
                <a:lnTo>
                  <a:pt x="0" y="269875"/>
                </a:lnTo>
                <a:lnTo>
                  <a:pt x="149225" y="269875"/>
                </a:lnTo>
                <a:lnTo>
                  <a:pt x="149225" y="209550"/>
                </a:lnTo>
                <a:lnTo>
                  <a:pt x="0" y="209550"/>
                </a:lnTo>
                <a:lnTo>
                  <a:pt x="0" y="180975"/>
                </a:lnTo>
                <a:lnTo>
                  <a:pt x="179388" y="180975"/>
                </a:lnTo>
                <a:lnTo>
                  <a:pt x="179388" y="225425"/>
                </a:lnTo>
                <a:lnTo>
                  <a:pt x="300037" y="225425"/>
                </a:lnTo>
                <a:lnTo>
                  <a:pt x="300037" y="74613"/>
                </a:lnTo>
                <a:lnTo>
                  <a:pt x="179388" y="74613"/>
                </a:lnTo>
                <a:lnTo>
                  <a:pt x="179388" y="120650"/>
                </a:lnTo>
                <a:lnTo>
                  <a:pt x="0" y="120650"/>
                </a:lnTo>
                <a:lnTo>
                  <a:pt x="0" y="90487"/>
                </a:lnTo>
                <a:lnTo>
                  <a:pt x="149225" y="90487"/>
                </a:lnTo>
                <a:lnTo>
                  <a:pt x="149225" y="30162"/>
                </a:lnTo>
                <a:lnTo>
                  <a:pt x="0" y="3016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10" name="Group 4"/>
          <p:cNvGrpSpPr>
            <a:grpSpLocks noChangeAspect="1"/>
          </p:cNvGrpSpPr>
          <p:nvPr/>
        </p:nvGrpSpPr>
        <p:grpSpPr bwMode="auto">
          <a:xfrm>
            <a:off x="6696164" y="2960016"/>
            <a:ext cx="305781" cy="426560"/>
            <a:chOff x="6073" y="1685"/>
            <a:chExt cx="319" cy="445"/>
          </a:xfrm>
          <a:solidFill>
            <a:schemeClr val="tx1"/>
          </a:solidFill>
        </p:grpSpPr>
        <p:sp>
          <p:nvSpPr>
            <p:cNvPr id="211"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2" name="Oval 6"/>
            <p:cNvSpPr>
              <a:spLocks noChangeArrowheads="1"/>
            </p:cNvSpPr>
            <p:nvPr userDrawn="1"/>
          </p:nvSpPr>
          <p:spPr bwMode="auto">
            <a:xfrm>
              <a:off x="6135" y="1743"/>
              <a:ext cx="203" cy="72"/>
            </a:xfrm>
            <a:prstGeom prst="ellipse">
              <a:avLst/>
            </a:prstGeom>
            <a:noFill/>
            <a:ln w="38100">
              <a:solidFill>
                <a:schemeClr val="tx1"/>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18" name="Group 4"/>
          <p:cNvGrpSpPr>
            <a:grpSpLocks noChangeAspect="1"/>
          </p:cNvGrpSpPr>
          <p:nvPr/>
        </p:nvGrpSpPr>
        <p:grpSpPr bwMode="auto">
          <a:xfrm>
            <a:off x="4706553" y="4891153"/>
            <a:ext cx="362971" cy="506339"/>
            <a:chOff x="6073" y="1685"/>
            <a:chExt cx="319" cy="445"/>
          </a:xfrm>
          <a:solidFill>
            <a:schemeClr val="tx2"/>
          </a:solidFill>
        </p:grpSpPr>
        <p:sp>
          <p:nvSpPr>
            <p:cNvPr id="224" name="Freeform 5"/>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5" name="Oval 6"/>
            <p:cNvSpPr>
              <a:spLocks noChangeArrowheads="1"/>
            </p:cNvSpPr>
            <p:nvPr userDrawn="1"/>
          </p:nvSpPr>
          <p:spPr bwMode="auto">
            <a:xfrm>
              <a:off x="6135" y="1743"/>
              <a:ext cx="203" cy="72"/>
            </a:xfrm>
            <a:prstGeom prst="ellipse">
              <a:avLst/>
            </a:prstGeom>
            <a:noFill/>
            <a:ln w="38100">
              <a:solidFill>
                <a:schemeClr val="tx2"/>
              </a:solidFill>
              <a:round/>
              <a:headEnd/>
              <a:tailEnd/>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7" name="Freeform 84"/>
          <p:cNvSpPr>
            <a:spLocks noChangeAspect="1" noEditPoints="1"/>
          </p:cNvSpPr>
          <p:nvPr/>
        </p:nvSpPr>
        <p:spPr bwMode="auto">
          <a:xfrm>
            <a:off x="4476912" y="2964474"/>
            <a:ext cx="369283" cy="36440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119"/>
          <p:cNvSpPr>
            <a:spLocks noChangeAspect="1" noEditPoints="1"/>
          </p:cNvSpPr>
          <p:nvPr/>
        </p:nvSpPr>
        <p:spPr bwMode="auto">
          <a:xfrm>
            <a:off x="4167031" y="4862654"/>
            <a:ext cx="489667" cy="488039"/>
          </a:xfrm>
          <a:custGeom>
            <a:avLst/>
            <a:gdLst>
              <a:gd name="T0" fmla="*/ 87 w 127"/>
              <a:gd name="T1" fmla="*/ 0 h 127"/>
              <a:gd name="T2" fmla="*/ 47 w 127"/>
              <a:gd name="T3" fmla="*/ 40 h 127"/>
              <a:gd name="T4" fmla="*/ 56 w 127"/>
              <a:gd name="T5" fmla="*/ 65 h 127"/>
              <a:gd name="T6" fmla="*/ 0 w 127"/>
              <a:gd name="T7" fmla="*/ 121 h 127"/>
              <a:gd name="T8" fmla="*/ 6 w 127"/>
              <a:gd name="T9" fmla="*/ 127 h 127"/>
              <a:gd name="T10" fmla="*/ 62 w 127"/>
              <a:gd name="T11" fmla="*/ 71 h 127"/>
              <a:gd name="T12" fmla="*/ 87 w 127"/>
              <a:gd name="T13" fmla="*/ 80 h 127"/>
              <a:gd name="T14" fmla="*/ 127 w 127"/>
              <a:gd name="T15" fmla="*/ 40 h 127"/>
              <a:gd name="T16" fmla="*/ 87 w 127"/>
              <a:gd name="T17" fmla="*/ 0 h 127"/>
              <a:gd name="T18" fmla="*/ 87 w 127"/>
              <a:gd name="T19" fmla="*/ 72 h 127"/>
              <a:gd name="T20" fmla="*/ 55 w 127"/>
              <a:gd name="T21" fmla="*/ 40 h 127"/>
              <a:gd name="T22" fmla="*/ 87 w 127"/>
              <a:gd name="T23" fmla="*/ 8 h 127"/>
              <a:gd name="T24" fmla="*/ 119 w 127"/>
              <a:gd name="T25" fmla="*/ 40 h 127"/>
              <a:gd name="T26" fmla="*/ 87 w 127"/>
              <a:gd name="T27" fmla="*/ 7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27">
                <a:moveTo>
                  <a:pt x="87" y="0"/>
                </a:moveTo>
                <a:cubicBezTo>
                  <a:pt x="65" y="0"/>
                  <a:pt x="47" y="18"/>
                  <a:pt x="47" y="40"/>
                </a:cubicBezTo>
                <a:cubicBezTo>
                  <a:pt x="47" y="50"/>
                  <a:pt x="50" y="58"/>
                  <a:pt x="56" y="65"/>
                </a:cubicBezTo>
                <a:cubicBezTo>
                  <a:pt x="0" y="121"/>
                  <a:pt x="0" y="121"/>
                  <a:pt x="0" y="121"/>
                </a:cubicBezTo>
                <a:cubicBezTo>
                  <a:pt x="6" y="127"/>
                  <a:pt x="6" y="127"/>
                  <a:pt x="6" y="127"/>
                </a:cubicBezTo>
                <a:cubicBezTo>
                  <a:pt x="62" y="71"/>
                  <a:pt x="62" y="71"/>
                  <a:pt x="62" y="71"/>
                </a:cubicBezTo>
                <a:cubicBezTo>
                  <a:pt x="69" y="77"/>
                  <a:pt x="77" y="80"/>
                  <a:pt x="87" y="80"/>
                </a:cubicBezTo>
                <a:cubicBezTo>
                  <a:pt x="109" y="80"/>
                  <a:pt x="127" y="62"/>
                  <a:pt x="127" y="40"/>
                </a:cubicBezTo>
                <a:cubicBezTo>
                  <a:pt x="127" y="18"/>
                  <a:pt x="109" y="0"/>
                  <a:pt x="87" y="0"/>
                </a:cubicBezTo>
                <a:moveTo>
                  <a:pt x="87" y="72"/>
                </a:moveTo>
                <a:cubicBezTo>
                  <a:pt x="69" y="72"/>
                  <a:pt x="55" y="58"/>
                  <a:pt x="55" y="40"/>
                </a:cubicBezTo>
                <a:cubicBezTo>
                  <a:pt x="55" y="22"/>
                  <a:pt x="69" y="8"/>
                  <a:pt x="87" y="8"/>
                </a:cubicBezTo>
                <a:cubicBezTo>
                  <a:pt x="105" y="8"/>
                  <a:pt x="119" y="22"/>
                  <a:pt x="119" y="40"/>
                </a:cubicBezTo>
                <a:cubicBezTo>
                  <a:pt x="119" y="58"/>
                  <a:pt x="105" y="72"/>
                  <a:pt x="87" y="72"/>
                </a:cubicBezTo>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14"/>
          <p:cNvSpPr>
            <a:spLocks noEditPoints="1"/>
          </p:cNvSpPr>
          <p:nvPr/>
        </p:nvSpPr>
        <p:spPr bwMode="black">
          <a:xfrm>
            <a:off x="8112584" y="1111789"/>
            <a:ext cx="581280" cy="5811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solidFill>
          <a:ln>
            <a:solidFill>
              <a:schemeClr val="tx1"/>
            </a:solidFill>
          </a:ln>
        </p:spPr>
        <p:txBody>
          <a:bodyPr vert="horz" wrap="square" lIns="109725" tIns="54863" rIns="109725" bIns="54863" numCol="1" anchor="t" anchorCtr="0" compatLnSpc="1">
            <a:prstTxWarp prst="textNoShape">
              <a:avLst/>
            </a:prstTxWarp>
          </a:bodyPr>
          <a:lstStyle/>
          <a:p>
            <a:pPr marL="0" marR="0" lvl="0" indent="0" algn="l" defTabSz="60954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 name="Group 12"/>
          <p:cNvGrpSpPr/>
          <p:nvPr/>
        </p:nvGrpSpPr>
        <p:grpSpPr>
          <a:xfrm>
            <a:off x="3299343" y="744753"/>
            <a:ext cx="4047024" cy="893348"/>
            <a:chOff x="3941211" y="1359308"/>
            <a:chExt cx="3949269" cy="871770"/>
          </a:xfrm>
        </p:grpSpPr>
        <p:cxnSp>
          <p:nvCxnSpPr>
            <p:cNvPr id="154" name="Straight Arrow Connector 153"/>
            <p:cNvCxnSpPr/>
            <p:nvPr/>
          </p:nvCxnSpPr>
          <p:spPr>
            <a:xfrm>
              <a:off x="4687379" y="2051053"/>
              <a:ext cx="3203101" cy="0"/>
            </a:xfrm>
            <a:prstGeom prst="straightConnector1">
              <a:avLst/>
            </a:prstGeom>
            <a:ln w="19050">
              <a:solidFill>
                <a:srgbClr val="9D9D9D"/>
              </a:solidFill>
              <a:prstDash val="sysDash"/>
              <a:miter lim="800000"/>
              <a:headEnd type="none"/>
              <a:tailEnd type="triangle" w="lg" len="lg"/>
            </a:ln>
          </p:spPr>
          <p:style>
            <a:lnRef idx="1">
              <a:schemeClr val="accent1"/>
            </a:lnRef>
            <a:fillRef idx="0">
              <a:schemeClr val="accent1"/>
            </a:fillRef>
            <a:effectRef idx="0">
              <a:schemeClr val="accent1"/>
            </a:effectRef>
            <a:fontRef idx="minor">
              <a:schemeClr val="tx1"/>
            </a:fontRef>
          </p:style>
        </p:cxnSp>
        <p:sp useBgFill="1">
          <p:nvSpPr>
            <p:cNvPr id="10" name="Rectangle 9"/>
            <p:cNvSpPr/>
            <p:nvPr/>
          </p:nvSpPr>
          <p:spPr bwMode="auto">
            <a:xfrm>
              <a:off x="5884346" y="1885489"/>
              <a:ext cx="594464" cy="34558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Rectangle 156"/>
            <p:cNvSpPr/>
            <p:nvPr/>
          </p:nvSpPr>
          <p:spPr>
            <a:xfrm>
              <a:off x="5791965" y="1654634"/>
              <a:ext cx="882568" cy="266679"/>
            </a:xfrm>
            <a:prstGeom prst="rect">
              <a:avLst/>
            </a:prstGeom>
          </p:spPr>
          <p:txBody>
            <a:bodyPr wrap="non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Credentials</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4" name="Rectangle 213"/>
            <p:cNvSpPr/>
            <p:nvPr/>
          </p:nvSpPr>
          <p:spPr>
            <a:xfrm>
              <a:off x="3941211" y="1359308"/>
              <a:ext cx="1569881" cy="266679"/>
            </a:xfrm>
            <a:prstGeom prst="rect">
              <a:avLst/>
            </a:prstGeom>
          </p:spPr>
          <p:txBody>
            <a:bodyPr wrap="square">
              <a:spAutoFit/>
            </a:bodyPr>
            <a:lstStyle/>
            <a:p>
              <a:pPr marL="0" marR="0" lvl="0" indent="0" algn="ctr" defTabSz="896122"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latin typeface="Segoe UI Semilight"/>
                  <a:ea typeface="Segoe UI" pitchFamily="34" charset="0"/>
                  <a:cs typeface="Segoe UI Semibold" panose="020B0702040204020203" pitchFamily="34" charset="0"/>
                </a:rPr>
                <a:t>Schroedinger's User</a:t>
              </a:r>
              <a:endParaRPr kumimoji="0" lang="en-US" sz="1176"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13" name="Freeform 41"/>
            <p:cNvSpPr>
              <a:spLocks noEditPoints="1"/>
            </p:cNvSpPr>
            <p:nvPr/>
          </p:nvSpPr>
          <p:spPr bwMode="auto">
            <a:xfrm>
              <a:off x="4079197" y="1687268"/>
              <a:ext cx="450850" cy="450850"/>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242" name="Group 273"/>
            <p:cNvGrpSpPr>
              <a:grpSpLocks noChangeAspect="1"/>
            </p:cNvGrpSpPr>
            <p:nvPr/>
          </p:nvGrpSpPr>
          <p:grpSpPr bwMode="auto">
            <a:xfrm>
              <a:off x="5908467" y="1921064"/>
              <a:ext cx="304176" cy="247801"/>
              <a:chOff x="3276" y="1230"/>
              <a:chExt cx="955" cy="778"/>
            </a:xfrm>
            <a:solidFill>
              <a:srgbClr val="9D9D9D"/>
            </a:solidFill>
          </p:grpSpPr>
          <p:sp>
            <p:nvSpPr>
              <p:cNvPr id="243" name="Freeform 274"/>
              <p:cNvSpPr>
                <a:spLocks/>
              </p:cNvSpPr>
              <p:nvPr/>
            </p:nvSpPr>
            <p:spPr bwMode="auto">
              <a:xfrm>
                <a:off x="3276"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8" y="80"/>
                      <a:pt x="0" y="72"/>
                      <a:pt x="0" y="64"/>
                    </a:cubicBezTo>
                    <a:cubicBezTo>
                      <a:pt x="0" y="16"/>
                      <a:pt x="0" y="16"/>
                      <a:pt x="0" y="16"/>
                    </a:cubicBezTo>
                    <a:cubicBezTo>
                      <a:pt x="0" y="7"/>
                      <a:pt x="8"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6" name="Freeform 275"/>
              <p:cNvSpPr>
                <a:spLocks/>
              </p:cNvSpPr>
              <p:nvPr/>
            </p:nvSpPr>
            <p:spPr bwMode="auto">
              <a:xfrm>
                <a:off x="3627"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7" name="Freeform 276"/>
              <p:cNvSpPr>
                <a:spLocks/>
              </p:cNvSpPr>
              <p:nvPr/>
            </p:nvSpPr>
            <p:spPr bwMode="auto">
              <a:xfrm>
                <a:off x="3979" y="1230"/>
                <a:ext cx="252" cy="190"/>
              </a:xfrm>
              <a:custGeom>
                <a:avLst/>
                <a:gdLst>
                  <a:gd name="T0" fmla="*/ 106 w 106"/>
                  <a:gd name="T1" fmla="*/ 64 h 80"/>
                  <a:gd name="T2" fmla="*/ 90 w 106"/>
                  <a:gd name="T3" fmla="*/ 80 h 80"/>
                  <a:gd name="T4" fmla="*/ 16 w 106"/>
                  <a:gd name="T5" fmla="*/ 80 h 80"/>
                  <a:gd name="T6" fmla="*/ 0 w 106"/>
                  <a:gd name="T7" fmla="*/ 64 h 80"/>
                  <a:gd name="T8" fmla="*/ 0 w 106"/>
                  <a:gd name="T9" fmla="*/ 16 h 80"/>
                  <a:gd name="T10" fmla="*/ 16 w 106"/>
                  <a:gd name="T11" fmla="*/ 0 h 80"/>
                  <a:gd name="T12" fmla="*/ 90 w 106"/>
                  <a:gd name="T13" fmla="*/ 0 h 80"/>
                  <a:gd name="T14" fmla="*/ 106 w 106"/>
                  <a:gd name="T15" fmla="*/ 16 h 80"/>
                  <a:gd name="T16" fmla="*/ 106 w 106"/>
                  <a:gd name="T17"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80">
                    <a:moveTo>
                      <a:pt x="106" y="64"/>
                    </a:moveTo>
                    <a:cubicBezTo>
                      <a:pt x="106" y="72"/>
                      <a:pt x="99" y="80"/>
                      <a:pt x="90" y="80"/>
                    </a:cubicBezTo>
                    <a:cubicBezTo>
                      <a:pt x="16" y="80"/>
                      <a:pt x="16" y="80"/>
                      <a:pt x="16" y="80"/>
                    </a:cubicBezTo>
                    <a:cubicBezTo>
                      <a:pt x="7" y="80"/>
                      <a:pt x="0" y="72"/>
                      <a:pt x="0" y="64"/>
                    </a:cubicBezTo>
                    <a:cubicBezTo>
                      <a:pt x="0" y="16"/>
                      <a:pt x="0" y="16"/>
                      <a:pt x="0" y="16"/>
                    </a:cubicBezTo>
                    <a:cubicBezTo>
                      <a:pt x="0" y="7"/>
                      <a:pt x="7" y="0"/>
                      <a:pt x="16" y="0"/>
                    </a:cubicBezTo>
                    <a:cubicBezTo>
                      <a:pt x="90" y="0"/>
                      <a:pt x="90" y="0"/>
                      <a:pt x="90" y="0"/>
                    </a:cubicBezTo>
                    <a:cubicBezTo>
                      <a:pt x="99" y="0"/>
                      <a:pt x="106" y="7"/>
                      <a:pt x="106" y="16"/>
                    </a:cubicBezTo>
                    <a:lnTo>
                      <a:pt x="106" y="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277"/>
              <p:cNvSpPr>
                <a:spLocks/>
              </p:cNvSpPr>
              <p:nvPr/>
            </p:nvSpPr>
            <p:spPr bwMode="auto">
              <a:xfrm>
                <a:off x="3276"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6"/>
                      <a:pt x="0" y="16"/>
                      <a:pt x="0" y="16"/>
                    </a:cubicBezTo>
                    <a:cubicBezTo>
                      <a:pt x="0" y="7"/>
                      <a:pt x="8"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9" name="Freeform 278"/>
              <p:cNvSpPr>
                <a:spLocks/>
              </p:cNvSpPr>
              <p:nvPr/>
            </p:nvSpPr>
            <p:spPr bwMode="auto">
              <a:xfrm>
                <a:off x="3627"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279"/>
              <p:cNvSpPr>
                <a:spLocks/>
              </p:cNvSpPr>
              <p:nvPr/>
            </p:nvSpPr>
            <p:spPr bwMode="auto">
              <a:xfrm>
                <a:off x="3979" y="1532"/>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6 h 79"/>
                  <a:gd name="T10" fmla="*/ 16 w 106"/>
                  <a:gd name="T11" fmla="*/ 0 h 79"/>
                  <a:gd name="T12" fmla="*/ 90 w 106"/>
                  <a:gd name="T13" fmla="*/ 0 h 79"/>
                  <a:gd name="T14" fmla="*/ 106 w 106"/>
                  <a:gd name="T15" fmla="*/ 16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6"/>
                      <a:pt x="0" y="16"/>
                      <a:pt x="0" y="16"/>
                    </a:cubicBezTo>
                    <a:cubicBezTo>
                      <a:pt x="0" y="7"/>
                      <a:pt x="7" y="0"/>
                      <a:pt x="16" y="0"/>
                    </a:cubicBezTo>
                    <a:cubicBezTo>
                      <a:pt x="90" y="0"/>
                      <a:pt x="90" y="0"/>
                      <a:pt x="90" y="0"/>
                    </a:cubicBezTo>
                    <a:cubicBezTo>
                      <a:pt x="99" y="0"/>
                      <a:pt x="106" y="7"/>
                      <a:pt x="106" y="16"/>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1" name="Freeform 280"/>
              <p:cNvSpPr>
                <a:spLocks/>
              </p:cNvSpPr>
              <p:nvPr/>
            </p:nvSpPr>
            <p:spPr bwMode="auto">
              <a:xfrm>
                <a:off x="3276"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8" y="79"/>
                      <a:pt x="0" y="72"/>
                      <a:pt x="0" y="63"/>
                    </a:cubicBezTo>
                    <a:cubicBezTo>
                      <a:pt x="0" y="15"/>
                      <a:pt x="0" y="15"/>
                      <a:pt x="0" y="15"/>
                    </a:cubicBezTo>
                    <a:cubicBezTo>
                      <a:pt x="0" y="7"/>
                      <a:pt x="8"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2" name="Freeform 281"/>
              <p:cNvSpPr>
                <a:spLocks/>
              </p:cNvSpPr>
              <p:nvPr/>
            </p:nvSpPr>
            <p:spPr bwMode="auto">
              <a:xfrm>
                <a:off x="3627"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3" name="Freeform 282"/>
              <p:cNvSpPr>
                <a:spLocks/>
              </p:cNvSpPr>
              <p:nvPr/>
            </p:nvSpPr>
            <p:spPr bwMode="auto">
              <a:xfrm>
                <a:off x="3979" y="1821"/>
                <a:ext cx="252" cy="187"/>
              </a:xfrm>
              <a:custGeom>
                <a:avLst/>
                <a:gdLst>
                  <a:gd name="T0" fmla="*/ 106 w 106"/>
                  <a:gd name="T1" fmla="*/ 63 h 79"/>
                  <a:gd name="T2" fmla="*/ 90 w 106"/>
                  <a:gd name="T3" fmla="*/ 79 h 79"/>
                  <a:gd name="T4" fmla="*/ 16 w 106"/>
                  <a:gd name="T5" fmla="*/ 79 h 79"/>
                  <a:gd name="T6" fmla="*/ 0 w 106"/>
                  <a:gd name="T7" fmla="*/ 63 h 79"/>
                  <a:gd name="T8" fmla="*/ 0 w 106"/>
                  <a:gd name="T9" fmla="*/ 15 h 79"/>
                  <a:gd name="T10" fmla="*/ 16 w 106"/>
                  <a:gd name="T11" fmla="*/ 0 h 79"/>
                  <a:gd name="T12" fmla="*/ 90 w 106"/>
                  <a:gd name="T13" fmla="*/ 0 h 79"/>
                  <a:gd name="T14" fmla="*/ 106 w 106"/>
                  <a:gd name="T15" fmla="*/ 15 h 79"/>
                  <a:gd name="T16" fmla="*/ 106 w 106"/>
                  <a:gd name="T17" fmla="*/ 6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79">
                    <a:moveTo>
                      <a:pt x="106" y="63"/>
                    </a:moveTo>
                    <a:cubicBezTo>
                      <a:pt x="106" y="72"/>
                      <a:pt x="99" y="79"/>
                      <a:pt x="90" y="79"/>
                    </a:cubicBezTo>
                    <a:cubicBezTo>
                      <a:pt x="16" y="79"/>
                      <a:pt x="16" y="79"/>
                      <a:pt x="16" y="79"/>
                    </a:cubicBezTo>
                    <a:cubicBezTo>
                      <a:pt x="7" y="79"/>
                      <a:pt x="0" y="72"/>
                      <a:pt x="0" y="63"/>
                    </a:cubicBezTo>
                    <a:cubicBezTo>
                      <a:pt x="0" y="15"/>
                      <a:pt x="0" y="15"/>
                      <a:pt x="0" y="15"/>
                    </a:cubicBezTo>
                    <a:cubicBezTo>
                      <a:pt x="0" y="7"/>
                      <a:pt x="7" y="0"/>
                      <a:pt x="16" y="0"/>
                    </a:cubicBezTo>
                    <a:cubicBezTo>
                      <a:pt x="90" y="0"/>
                      <a:pt x="90" y="0"/>
                      <a:pt x="90" y="0"/>
                    </a:cubicBezTo>
                    <a:cubicBezTo>
                      <a:pt x="99" y="0"/>
                      <a:pt x="106" y="7"/>
                      <a:pt x="106" y="15"/>
                    </a:cubicBezTo>
                    <a:lnTo>
                      <a:pt x="106" y="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272" name="Group 271"/>
          <p:cNvGrpSpPr/>
          <p:nvPr/>
        </p:nvGrpSpPr>
        <p:grpSpPr>
          <a:xfrm>
            <a:off x="8825806" y="795992"/>
            <a:ext cx="2086673" cy="1270087"/>
            <a:chOff x="6882926" y="1192433"/>
            <a:chExt cx="2501906" cy="1522824"/>
          </a:xfrm>
        </p:grpSpPr>
        <p:sp>
          <p:nvSpPr>
            <p:cNvPr id="273" name="Freeform 38"/>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lumMod val="95000"/>
              </a:schemeClr>
            </a:solidFill>
            <a:ln w="38100">
              <a:solidFill>
                <a:schemeClr val="accent1"/>
              </a:solidFill>
            </a:ln>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nvGrpSpPr>
            <p:cNvPr id="274" name="Group 273"/>
            <p:cNvGrpSpPr/>
            <p:nvPr/>
          </p:nvGrpSpPr>
          <p:grpSpPr>
            <a:xfrm>
              <a:off x="6882926" y="1388427"/>
              <a:ext cx="2501906" cy="1187817"/>
              <a:chOff x="5181138" y="5521526"/>
              <a:chExt cx="2552074" cy="1211635"/>
            </a:xfrm>
          </p:grpSpPr>
          <p:sp>
            <p:nvSpPr>
              <p:cNvPr id="275" name="TextBox 274"/>
              <p:cNvSpPr txBox="1"/>
              <p:nvPr/>
            </p:nvSpPr>
            <p:spPr>
              <a:xfrm>
                <a:off x="5181138" y="6258871"/>
                <a:ext cx="2552074" cy="474290"/>
              </a:xfrm>
              <a:prstGeom prst="rect">
                <a:avLst/>
              </a:prstGeom>
            </p:spPr>
            <p:txBody>
              <a:bodyPr wrap="square" lIns="0" tIns="0" rIns="0" bIns="0" rtlCol="0">
                <a:spAutoFit/>
              </a:bodyPr>
              <a:lstStyle/>
              <a:p>
                <a:pPr marL="0" marR="0" lvl="0" indent="0" algn="ctr" defTabSz="895643"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 </a:t>
                </a:r>
                <a:b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b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Active Directory</a:t>
                </a:r>
              </a:p>
            </p:txBody>
          </p:sp>
          <p:pic>
            <p:nvPicPr>
              <p:cNvPr id="276" name="Picture 2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78" name="Group 277"/>
          <p:cNvGrpSpPr/>
          <p:nvPr/>
        </p:nvGrpSpPr>
        <p:grpSpPr>
          <a:xfrm>
            <a:off x="9569218" y="4335139"/>
            <a:ext cx="487941" cy="487941"/>
            <a:chOff x="8185052" y="2347446"/>
            <a:chExt cx="476155" cy="476155"/>
          </a:xfrm>
        </p:grpSpPr>
        <p:sp useBgFill="1">
          <p:nvSpPr>
            <p:cNvPr id="279" name="Oval 278"/>
            <p:cNvSpPr/>
            <p:nvPr/>
          </p:nvSpPr>
          <p:spPr bwMode="auto">
            <a:xfrm>
              <a:off x="8185052" y="2347446"/>
              <a:ext cx="476155"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0" name="Group 279"/>
            <p:cNvGrpSpPr/>
            <p:nvPr/>
          </p:nvGrpSpPr>
          <p:grpSpPr>
            <a:xfrm>
              <a:off x="8248885" y="2411279"/>
              <a:ext cx="348488" cy="348488"/>
              <a:chOff x="8218852" y="2417203"/>
              <a:chExt cx="348488" cy="348488"/>
            </a:xfrm>
          </p:grpSpPr>
          <p:sp>
            <p:nvSpPr>
              <p:cNvPr id="281" name="Freeform 40"/>
              <p:cNvSpPr>
                <a:spLocks noEditPoints="1"/>
              </p:cNvSpPr>
              <p:nvPr/>
            </p:nvSpPr>
            <p:spPr bwMode="black">
              <a:xfrm rot="2700000">
                <a:off x="8218852"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2" name="Oval 281"/>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3" name="Picture 282"/>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84" name="Group 283"/>
          <p:cNvGrpSpPr/>
          <p:nvPr/>
        </p:nvGrpSpPr>
        <p:grpSpPr>
          <a:xfrm>
            <a:off x="6568394" y="3794614"/>
            <a:ext cx="487940" cy="487941"/>
            <a:chOff x="8185052" y="2347446"/>
            <a:chExt cx="476154" cy="476155"/>
          </a:xfrm>
        </p:grpSpPr>
        <p:sp useBgFill="1">
          <p:nvSpPr>
            <p:cNvPr id="285" name="Oval 284"/>
            <p:cNvSpPr/>
            <p:nvPr/>
          </p:nvSpPr>
          <p:spPr bwMode="auto">
            <a:xfrm>
              <a:off x="8185052" y="2347446"/>
              <a:ext cx="476154" cy="476155"/>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286" name="Group 285"/>
            <p:cNvGrpSpPr/>
            <p:nvPr/>
          </p:nvGrpSpPr>
          <p:grpSpPr>
            <a:xfrm>
              <a:off x="8248886" y="2411279"/>
              <a:ext cx="348488" cy="348488"/>
              <a:chOff x="8218853" y="2417203"/>
              <a:chExt cx="348488" cy="348488"/>
            </a:xfrm>
          </p:grpSpPr>
          <p:sp>
            <p:nvSpPr>
              <p:cNvPr id="287" name="Freeform 40"/>
              <p:cNvSpPr>
                <a:spLocks noEditPoints="1"/>
              </p:cNvSpPr>
              <p:nvPr/>
            </p:nvSpPr>
            <p:spPr bwMode="black">
              <a:xfrm rot="2700000">
                <a:off x="8218853" y="2417203"/>
                <a:ext cx="348488" cy="34848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sp useBgFill="1">
            <p:nvSpPr>
              <p:cNvPr id="288" name="Oval 287"/>
              <p:cNvSpPr/>
              <p:nvPr/>
            </p:nvSpPr>
            <p:spPr bwMode="auto">
              <a:xfrm>
                <a:off x="8238825" y="2437176"/>
                <a:ext cx="308542" cy="308542"/>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86"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9" name="Picture 288"/>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rcRect l="32045" t="28937" r="28761" b="43443"/>
              <a:stretch/>
            </p:blipFill>
            <p:spPr>
              <a:xfrm>
                <a:off x="8280621" y="2511792"/>
                <a:ext cx="269493" cy="202949"/>
              </a:xfrm>
              <a:prstGeom prst="rect">
                <a:avLst/>
              </a:prstGeom>
            </p:spPr>
          </p:pic>
        </p:grpSp>
      </p:grpSp>
      <p:grpSp>
        <p:nvGrpSpPr>
          <p:cNvPr id="290" name="Group 289"/>
          <p:cNvGrpSpPr/>
          <p:nvPr/>
        </p:nvGrpSpPr>
        <p:grpSpPr>
          <a:xfrm>
            <a:off x="7060262" y="4335139"/>
            <a:ext cx="487941" cy="487941"/>
            <a:chOff x="7366647" y="2219607"/>
            <a:chExt cx="548640" cy="548640"/>
          </a:xfrm>
        </p:grpSpPr>
        <p:sp useBgFill="1">
          <p:nvSpPr>
            <p:cNvPr id="291" name="Oval 290"/>
            <p:cNvSpPr/>
            <p:nvPr/>
          </p:nvSpPr>
          <p:spPr bwMode="auto">
            <a:xfrm>
              <a:off x="7366647" y="2219607"/>
              <a:ext cx="548640"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2" name="Freeform 40"/>
            <p:cNvSpPr>
              <a:spLocks noEditPoints="1"/>
            </p:cNvSpPr>
            <p:nvPr/>
          </p:nvSpPr>
          <p:spPr bwMode="black">
            <a:xfrm>
              <a:off x="7440198"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grpSp>
        <p:nvGrpSpPr>
          <p:cNvPr id="293" name="Group 292"/>
          <p:cNvGrpSpPr/>
          <p:nvPr/>
        </p:nvGrpSpPr>
        <p:grpSpPr>
          <a:xfrm>
            <a:off x="9020090" y="3794614"/>
            <a:ext cx="487940" cy="487941"/>
            <a:chOff x="7484364" y="2219607"/>
            <a:chExt cx="548639" cy="548640"/>
          </a:xfrm>
        </p:grpSpPr>
        <p:sp useBgFill="1">
          <p:nvSpPr>
            <p:cNvPr id="294" name="Oval 293"/>
            <p:cNvSpPr/>
            <p:nvPr/>
          </p:nvSpPr>
          <p:spPr bwMode="auto">
            <a:xfrm>
              <a:off x="7484364" y="2219607"/>
              <a:ext cx="548639" cy="548640"/>
            </a:xfrm>
            <a:prstGeom prst="ellipse">
              <a:avLst/>
            </a:prstGeom>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ctr" anchorCtr="0" forceAA="0" compatLnSpc="1">
              <a:prstTxWarp prst="textNoShape">
                <a:avLst/>
              </a:prstTxWarp>
              <a:no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295" name="Freeform 40"/>
            <p:cNvSpPr>
              <a:spLocks noEditPoints="1"/>
            </p:cNvSpPr>
            <p:nvPr/>
          </p:nvSpPr>
          <p:spPr bwMode="black">
            <a:xfrm>
              <a:off x="7557915" y="2293158"/>
              <a:ext cx="401538" cy="401538"/>
            </a:xfrm>
            <a:custGeom>
              <a:avLst/>
              <a:gdLst>
                <a:gd name="T0" fmla="*/ 99 w 150"/>
                <a:gd name="T1" fmla="*/ 106 h 150"/>
                <a:gd name="T2" fmla="*/ 75 w 150"/>
                <a:gd name="T3" fmla="*/ 83 h 150"/>
                <a:gd name="T4" fmla="*/ 52 w 150"/>
                <a:gd name="T5" fmla="*/ 106 h 150"/>
                <a:gd name="T6" fmla="*/ 44 w 150"/>
                <a:gd name="T7" fmla="*/ 98 h 150"/>
                <a:gd name="T8" fmla="*/ 67 w 150"/>
                <a:gd name="T9" fmla="*/ 75 h 150"/>
                <a:gd name="T10" fmla="*/ 44 w 150"/>
                <a:gd name="T11" fmla="*/ 51 h 150"/>
                <a:gd name="T12" fmla="*/ 52 w 150"/>
                <a:gd name="T13" fmla="*/ 43 h 150"/>
                <a:gd name="T14" fmla="*/ 75 w 150"/>
                <a:gd name="T15" fmla="*/ 66 h 150"/>
                <a:gd name="T16" fmla="*/ 98 w 150"/>
                <a:gd name="T17" fmla="*/ 43 h 150"/>
                <a:gd name="T18" fmla="*/ 107 w 150"/>
                <a:gd name="T19" fmla="*/ 52 h 150"/>
                <a:gd name="T20" fmla="*/ 84 w 150"/>
                <a:gd name="T21" fmla="*/ 75 h 150"/>
                <a:gd name="T22" fmla="*/ 107 w 150"/>
                <a:gd name="T23" fmla="*/ 98 h 150"/>
                <a:gd name="T24" fmla="*/ 99 w 150"/>
                <a:gd name="T25" fmla="*/ 106 h 150"/>
                <a:gd name="T26" fmla="*/ 150 w 150"/>
                <a:gd name="T27" fmla="*/ 75 h 150"/>
                <a:gd name="T28" fmla="*/ 75 w 150"/>
                <a:gd name="T29" fmla="*/ 0 h 150"/>
                <a:gd name="T30" fmla="*/ 0 w 150"/>
                <a:gd name="T31" fmla="*/ 75 h 150"/>
                <a:gd name="T32" fmla="*/ 75 w 150"/>
                <a:gd name="T33" fmla="*/ 150 h 150"/>
                <a:gd name="T34" fmla="*/ 150 w 150"/>
                <a:gd name="T35" fmla="*/ 75 h 150"/>
                <a:gd name="T36" fmla="*/ 141 w 150"/>
                <a:gd name="T37" fmla="*/ 75 h 150"/>
                <a:gd name="T38" fmla="*/ 75 w 150"/>
                <a:gd name="T39" fmla="*/ 140 h 150"/>
                <a:gd name="T40" fmla="*/ 10 w 150"/>
                <a:gd name="T41" fmla="*/ 75 h 150"/>
                <a:gd name="T42" fmla="*/ 75 w 150"/>
                <a:gd name="T43" fmla="*/ 9 h 150"/>
                <a:gd name="T44" fmla="*/ 141 w 150"/>
                <a:gd name="T45"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0" h="150">
                  <a:moveTo>
                    <a:pt x="99" y="106"/>
                  </a:moveTo>
                  <a:cubicBezTo>
                    <a:pt x="75" y="83"/>
                    <a:pt x="75" y="83"/>
                    <a:pt x="75" y="83"/>
                  </a:cubicBezTo>
                  <a:cubicBezTo>
                    <a:pt x="52" y="106"/>
                    <a:pt x="52" y="106"/>
                    <a:pt x="52" y="106"/>
                  </a:cubicBezTo>
                  <a:cubicBezTo>
                    <a:pt x="44" y="98"/>
                    <a:pt x="44" y="98"/>
                    <a:pt x="44" y="98"/>
                  </a:cubicBezTo>
                  <a:cubicBezTo>
                    <a:pt x="67" y="75"/>
                    <a:pt x="67" y="75"/>
                    <a:pt x="67" y="75"/>
                  </a:cubicBezTo>
                  <a:cubicBezTo>
                    <a:pt x="44" y="51"/>
                    <a:pt x="44" y="51"/>
                    <a:pt x="44" y="51"/>
                  </a:cubicBezTo>
                  <a:cubicBezTo>
                    <a:pt x="52" y="43"/>
                    <a:pt x="52" y="43"/>
                    <a:pt x="52" y="43"/>
                  </a:cubicBezTo>
                  <a:cubicBezTo>
                    <a:pt x="75" y="66"/>
                    <a:pt x="75" y="66"/>
                    <a:pt x="75" y="66"/>
                  </a:cubicBezTo>
                  <a:cubicBezTo>
                    <a:pt x="98" y="43"/>
                    <a:pt x="98" y="43"/>
                    <a:pt x="98" y="43"/>
                  </a:cubicBezTo>
                  <a:cubicBezTo>
                    <a:pt x="107" y="52"/>
                    <a:pt x="107" y="52"/>
                    <a:pt x="107" y="52"/>
                  </a:cubicBezTo>
                  <a:cubicBezTo>
                    <a:pt x="84" y="75"/>
                    <a:pt x="84" y="75"/>
                    <a:pt x="84" y="75"/>
                  </a:cubicBezTo>
                  <a:cubicBezTo>
                    <a:pt x="107" y="98"/>
                    <a:pt x="107" y="98"/>
                    <a:pt x="107" y="98"/>
                  </a:cubicBezTo>
                  <a:lnTo>
                    <a:pt x="99" y="106"/>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20" name="Freeform 5"/>
          <p:cNvSpPr>
            <a:spLocks noEditPoints="1"/>
          </p:cNvSpPr>
          <p:nvPr/>
        </p:nvSpPr>
        <p:spPr bwMode="auto">
          <a:xfrm>
            <a:off x="5618451" y="1361267"/>
            <a:ext cx="368487" cy="479864"/>
          </a:xfrm>
          <a:custGeom>
            <a:avLst/>
            <a:gdLst>
              <a:gd name="T0" fmla="*/ 122 w 147"/>
              <a:gd name="T1" fmla="*/ 73 h 192"/>
              <a:gd name="T2" fmla="*/ 93 w 147"/>
              <a:gd name="T3" fmla="*/ 65 h 192"/>
              <a:gd name="T4" fmla="*/ 99 w 147"/>
              <a:gd name="T5" fmla="*/ 42 h 192"/>
              <a:gd name="T6" fmla="*/ 57 w 147"/>
              <a:gd name="T7" fmla="*/ 0 h 192"/>
              <a:gd name="T8" fmla="*/ 15 w 147"/>
              <a:gd name="T9" fmla="*/ 42 h 192"/>
              <a:gd name="T10" fmla="*/ 39 w 147"/>
              <a:gd name="T11" fmla="*/ 80 h 192"/>
              <a:gd name="T12" fmla="*/ 18 w 147"/>
              <a:gd name="T13" fmla="*/ 108 h 192"/>
              <a:gd name="T14" fmla="*/ 5 w 147"/>
              <a:gd name="T15" fmla="*/ 133 h 192"/>
              <a:gd name="T16" fmla="*/ 29 w 147"/>
              <a:gd name="T17" fmla="*/ 157 h 192"/>
              <a:gd name="T18" fmla="*/ 54 w 147"/>
              <a:gd name="T19" fmla="*/ 182 h 192"/>
              <a:gd name="T20" fmla="*/ 91 w 147"/>
              <a:gd name="T21" fmla="*/ 192 h 192"/>
              <a:gd name="T22" fmla="*/ 134 w 147"/>
              <a:gd name="T23" fmla="*/ 176 h 192"/>
              <a:gd name="T24" fmla="*/ 147 w 147"/>
              <a:gd name="T25" fmla="*/ 90 h 192"/>
              <a:gd name="T26" fmla="*/ 27 w 147"/>
              <a:gd name="T27" fmla="*/ 42 h 192"/>
              <a:gd name="T28" fmla="*/ 87 w 147"/>
              <a:gd name="T29" fmla="*/ 42 h 192"/>
              <a:gd name="T30" fmla="*/ 81 w 147"/>
              <a:gd name="T31" fmla="*/ 60 h 192"/>
              <a:gd name="T32" fmla="*/ 75 w 147"/>
              <a:gd name="T33" fmla="*/ 42 h 192"/>
              <a:gd name="T34" fmla="*/ 39 w 147"/>
              <a:gd name="T35" fmla="*/ 42 h 192"/>
              <a:gd name="T36" fmla="*/ 27 w 147"/>
              <a:gd name="T37" fmla="*/ 42 h 192"/>
              <a:gd name="T38" fmla="*/ 125 w 147"/>
              <a:gd name="T39" fmla="*/ 168 h 192"/>
              <a:gd name="T40" fmla="*/ 91 w 147"/>
              <a:gd name="T41" fmla="*/ 180 h 192"/>
              <a:gd name="T42" fmla="*/ 46 w 147"/>
              <a:gd name="T43" fmla="*/ 158 h 192"/>
              <a:gd name="T44" fmla="*/ 28 w 147"/>
              <a:gd name="T45" fmla="*/ 140 h 192"/>
              <a:gd name="T46" fmla="*/ 14 w 147"/>
              <a:gd name="T47" fmla="*/ 122 h 192"/>
              <a:gd name="T48" fmla="*/ 43 w 147"/>
              <a:gd name="T49" fmla="*/ 128 h 192"/>
              <a:gd name="T50" fmla="*/ 51 w 147"/>
              <a:gd name="T51" fmla="*/ 42 h 192"/>
              <a:gd name="T52" fmla="*/ 63 w 147"/>
              <a:gd name="T53" fmla="*/ 42 h 192"/>
              <a:gd name="T54" fmla="*/ 75 w 147"/>
              <a:gd name="T55" fmla="*/ 108 h 192"/>
              <a:gd name="T56" fmla="*/ 81 w 147"/>
              <a:gd name="T57" fmla="*/ 72 h 192"/>
              <a:gd name="T58" fmla="*/ 87 w 147"/>
              <a:gd name="T59" fmla="*/ 76 h 192"/>
              <a:gd name="T60" fmla="*/ 87 w 147"/>
              <a:gd name="T61" fmla="*/ 76 h 192"/>
              <a:gd name="T62" fmla="*/ 87 w 147"/>
              <a:gd name="T63" fmla="*/ 76 h 192"/>
              <a:gd name="T64" fmla="*/ 87 w 147"/>
              <a:gd name="T65" fmla="*/ 77 h 192"/>
              <a:gd name="T66" fmla="*/ 87 w 147"/>
              <a:gd name="T67" fmla="*/ 77 h 192"/>
              <a:gd name="T68" fmla="*/ 87 w 147"/>
              <a:gd name="T69" fmla="*/ 77 h 192"/>
              <a:gd name="T70" fmla="*/ 87 w 147"/>
              <a:gd name="T71" fmla="*/ 78 h 192"/>
              <a:gd name="T72" fmla="*/ 87 w 147"/>
              <a:gd name="T73" fmla="*/ 108 h 192"/>
              <a:gd name="T74" fmla="*/ 99 w 147"/>
              <a:gd name="T75" fmla="*/ 78 h 192"/>
              <a:gd name="T76" fmla="*/ 111 w 147"/>
              <a:gd name="T77" fmla="*/ 78 h 192"/>
              <a:gd name="T78" fmla="*/ 123 w 147"/>
              <a:gd name="T79" fmla="*/ 108 h 192"/>
              <a:gd name="T80" fmla="*/ 129 w 147"/>
              <a:gd name="T81" fmla="*/ 84 h 192"/>
              <a:gd name="T82" fmla="*/ 135 w 147"/>
              <a:gd name="T83" fmla="*/ 1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7" h="192">
                <a:moveTo>
                  <a:pt x="129" y="72"/>
                </a:moveTo>
                <a:cubicBezTo>
                  <a:pt x="127" y="72"/>
                  <a:pt x="124" y="72"/>
                  <a:pt x="122" y="73"/>
                </a:cubicBezTo>
                <a:cubicBezTo>
                  <a:pt x="120" y="66"/>
                  <a:pt x="113" y="60"/>
                  <a:pt x="105" y="60"/>
                </a:cubicBezTo>
                <a:cubicBezTo>
                  <a:pt x="100" y="60"/>
                  <a:pt x="96" y="62"/>
                  <a:pt x="93" y="65"/>
                </a:cubicBezTo>
                <a:cubicBezTo>
                  <a:pt x="93" y="65"/>
                  <a:pt x="93" y="64"/>
                  <a:pt x="93" y="64"/>
                </a:cubicBezTo>
                <a:cubicBezTo>
                  <a:pt x="97" y="58"/>
                  <a:pt x="99" y="50"/>
                  <a:pt x="99" y="42"/>
                </a:cubicBezTo>
                <a:cubicBezTo>
                  <a:pt x="99" y="31"/>
                  <a:pt x="95" y="20"/>
                  <a:pt x="87" y="12"/>
                </a:cubicBezTo>
                <a:cubicBezTo>
                  <a:pt x="79" y="4"/>
                  <a:pt x="68" y="0"/>
                  <a:pt x="57" y="0"/>
                </a:cubicBezTo>
                <a:cubicBezTo>
                  <a:pt x="46" y="0"/>
                  <a:pt x="35" y="4"/>
                  <a:pt x="27" y="12"/>
                </a:cubicBezTo>
                <a:cubicBezTo>
                  <a:pt x="19" y="20"/>
                  <a:pt x="15" y="31"/>
                  <a:pt x="15" y="42"/>
                </a:cubicBezTo>
                <a:cubicBezTo>
                  <a:pt x="15" y="53"/>
                  <a:pt x="19" y="64"/>
                  <a:pt x="27" y="72"/>
                </a:cubicBezTo>
                <a:cubicBezTo>
                  <a:pt x="31" y="75"/>
                  <a:pt x="35" y="78"/>
                  <a:pt x="39" y="80"/>
                </a:cubicBezTo>
                <a:cubicBezTo>
                  <a:pt x="39" y="114"/>
                  <a:pt x="39" y="114"/>
                  <a:pt x="39" y="114"/>
                </a:cubicBezTo>
                <a:cubicBezTo>
                  <a:pt x="31" y="111"/>
                  <a:pt x="25" y="108"/>
                  <a:pt x="18" y="108"/>
                </a:cubicBezTo>
                <a:cubicBezTo>
                  <a:pt x="12" y="108"/>
                  <a:pt x="6" y="111"/>
                  <a:pt x="3" y="117"/>
                </a:cubicBezTo>
                <a:cubicBezTo>
                  <a:pt x="0" y="123"/>
                  <a:pt x="1" y="129"/>
                  <a:pt x="5" y="133"/>
                </a:cubicBezTo>
                <a:cubicBezTo>
                  <a:pt x="9" y="138"/>
                  <a:pt x="14" y="142"/>
                  <a:pt x="20" y="148"/>
                </a:cubicBezTo>
                <a:cubicBezTo>
                  <a:pt x="22" y="151"/>
                  <a:pt x="25" y="154"/>
                  <a:pt x="29" y="157"/>
                </a:cubicBezTo>
                <a:cubicBezTo>
                  <a:pt x="31" y="160"/>
                  <a:pt x="34" y="163"/>
                  <a:pt x="37" y="166"/>
                </a:cubicBezTo>
                <a:cubicBezTo>
                  <a:pt x="43" y="172"/>
                  <a:pt x="49" y="179"/>
                  <a:pt x="54" y="182"/>
                </a:cubicBezTo>
                <a:cubicBezTo>
                  <a:pt x="69" y="192"/>
                  <a:pt x="77" y="192"/>
                  <a:pt x="90" y="192"/>
                </a:cubicBezTo>
                <a:cubicBezTo>
                  <a:pt x="90" y="192"/>
                  <a:pt x="91" y="192"/>
                  <a:pt x="91" y="192"/>
                </a:cubicBezTo>
                <a:cubicBezTo>
                  <a:pt x="92" y="192"/>
                  <a:pt x="92" y="192"/>
                  <a:pt x="93" y="192"/>
                </a:cubicBezTo>
                <a:cubicBezTo>
                  <a:pt x="114" y="192"/>
                  <a:pt x="127" y="183"/>
                  <a:pt x="134" y="176"/>
                </a:cubicBezTo>
                <a:cubicBezTo>
                  <a:pt x="142" y="168"/>
                  <a:pt x="147" y="156"/>
                  <a:pt x="147" y="145"/>
                </a:cubicBezTo>
                <a:cubicBezTo>
                  <a:pt x="147" y="90"/>
                  <a:pt x="147" y="90"/>
                  <a:pt x="147" y="90"/>
                </a:cubicBezTo>
                <a:cubicBezTo>
                  <a:pt x="147" y="80"/>
                  <a:pt x="139" y="72"/>
                  <a:pt x="129" y="72"/>
                </a:cubicBezTo>
                <a:close/>
                <a:moveTo>
                  <a:pt x="27" y="42"/>
                </a:moveTo>
                <a:cubicBezTo>
                  <a:pt x="27" y="26"/>
                  <a:pt x="41" y="12"/>
                  <a:pt x="57" y="12"/>
                </a:cubicBezTo>
                <a:cubicBezTo>
                  <a:pt x="74" y="12"/>
                  <a:pt x="87" y="26"/>
                  <a:pt x="87" y="42"/>
                </a:cubicBezTo>
                <a:cubicBezTo>
                  <a:pt x="87" y="49"/>
                  <a:pt x="85" y="55"/>
                  <a:pt x="81" y="60"/>
                </a:cubicBezTo>
                <a:cubicBezTo>
                  <a:pt x="81" y="60"/>
                  <a:pt x="81" y="60"/>
                  <a:pt x="81" y="60"/>
                </a:cubicBezTo>
                <a:cubicBezTo>
                  <a:pt x="79" y="60"/>
                  <a:pt x="77" y="60"/>
                  <a:pt x="75" y="61"/>
                </a:cubicBezTo>
                <a:cubicBezTo>
                  <a:pt x="75" y="42"/>
                  <a:pt x="75" y="42"/>
                  <a:pt x="75" y="42"/>
                </a:cubicBezTo>
                <a:cubicBezTo>
                  <a:pt x="75" y="32"/>
                  <a:pt x="67" y="24"/>
                  <a:pt x="57" y="24"/>
                </a:cubicBezTo>
                <a:cubicBezTo>
                  <a:pt x="47" y="24"/>
                  <a:pt x="39" y="32"/>
                  <a:pt x="39" y="42"/>
                </a:cubicBezTo>
                <a:cubicBezTo>
                  <a:pt x="39" y="66"/>
                  <a:pt x="39" y="66"/>
                  <a:pt x="39" y="66"/>
                </a:cubicBezTo>
                <a:cubicBezTo>
                  <a:pt x="32" y="61"/>
                  <a:pt x="27" y="52"/>
                  <a:pt x="27" y="42"/>
                </a:cubicBezTo>
                <a:close/>
                <a:moveTo>
                  <a:pt x="135" y="145"/>
                </a:moveTo>
                <a:cubicBezTo>
                  <a:pt x="135" y="153"/>
                  <a:pt x="131" y="162"/>
                  <a:pt x="125" y="168"/>
                </a:cubicBezTo>
                <a:cubicBezTo>
                  <a:pt x="117" y="176"/>
                  <a:pt x="106" y="180"/>
                  <a:pt x="93" y="180"/>
                </a:cubicBezTo>
                <a:cubicBezTo>
                  <a:pt x="92" y="180"/>
                  <a:pt x="92" y="180"/>
                  <a:pt x="91" y="180"/>
                </a:cubicBezTo>
                <a:cubicBezTo>
                  <a:pt x="79" y="180"/>
                  <a:pt x="73" y="180"/>
                  <a:pt x="60" y="172"/>
                </a:cubicBezTo>
                <a:cubicBezTo>
                  <a:pt x="56" y="170"/>
                  <a:pt x="51" y="164"/>
                  <a:pt x="46" y="158"/>
                </a:cubicBezTo>
                <a:cubicBezTo>
                  <a:pt x="43" y="155"/>
                  <a:pt x="40" y="151"/>
                  <a:pt x="37" y="149"/>
                </a:cubicBezTo>
                <a:cubicBezTo>
                  <a:pt x="34" y="145"/>
                  <a:pt x="31" y="142"/>
                  <a:pt x="28" y="140"/>
                </a:cubicBezTo>
                <a:cubicBezTo>
                  <a:pt x="22" y="134"/>
                  <a:pt x="18" y="130"/>
                  <a:pt x="13" y="125"/>
                </a:cubicBezTo>
                <a:cubicBezTo>
                  <a:pt x="13" y="124"/>
                  <a:pt x="13" y="123"/>
                  <a:pt x="14" y="122"/>
                </a:cubicBezTo>
                <a:cubicBezTo>
                  <a:pt x="15" y="120"/>
                  <a:pt x="16" y="120"/>
                  <a:pt x="18" y="120"/>
                </a:cubicBezTo>
                <a:cubicBezTo>
                  <a:pt x="24" y="120"/>
                  <a:pt x="33" y="124"/>
                  <a:pt x="43" y="128"/>
                </a:cubicBezTo>
                <a:cubicBezTo>
                  <a:pt x="51" y="132"/>
                  <a:pt x="51" y="132"/>
                  <a:pt x="51" y="132"/>
                </a:cubicBezTo>
                <a:cubicBezTo>
                  <a:pt x="51" y="42"/>
                  <a:pt x="51" y="42"/>
                  <a:pt x="51" y="42"/>
                </a:cubicBezTo>
                <a:cubicBezTo>
                  <a:pt x="51" y="39"/>
                  <a:pt x="54" y="36"/>
                  <a:pt x="57" y="36"/>
                </a:cubicBezTo>
                <a:cubicBezTo>
                  <a:pt x="60" y="36"/>
                  <a:pt x="63" y="39"/>
                  <a:pt x="63" y="42"/>
                </a:cubicBezTo>
                <a:cubicBezTo>
                  <a:pt x="63" y="108"/>
                  <a:pt x="63" y="108"/>
                  <a:pt x="63" y="108"/>
                </a:cubicBezTo>
                <a:cubicBezTo>
                  <a:pt x="75" y="108"/>
                  <a:pt x="75" y="108"/>
                  <a:pt x="75" y="108"/>
                </a:cubicBezTo>
                <a:cubicBezTo>
                  <a:pt x="75" y="78"/>
                  <a:pt x="75" y="78"/>
                  <a:pt x="75" y="78"/>
                </a:cubicBezTo>
                <a:cubicBezTo>
                  <a:pt x="75" y="75"/>
                  <a:pt x="78" y="72"/>
                  <a:pt x="81" y="72"/>
                </a:cubicBezTo>
                <a:cubicBezTo>
                  <a:pt x="84" y="72"/>
                  <a:pt x="86" y="74"/>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6"/>
                  <a:pt x="87" y="76"/>
                  <a:pt x="87" y="76"/>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7"/>
                  <a:pt x="87" y="77"/>
                </a:cubicBezTo>
                <a:cubicBezTo>
                  <a:pt x="87" y="77"/>
                  <a:pt x="87" y="78"/>
                  <a:pt x="87" y="78"/>
                </a:cubicBezTo>
                <a:cubicBezTo>
                  <a:pt x="87" y="78"/>
                  <a:pt x="87" y="78"/>
                  <a:pt x="87" y="78"/>
                </a:cubicBezTo>
                <a:cubicBezTo>
                  <a:pt x="87" y="78"/>
                  <a:pt x="87" y="78"/>
                  <a:pt x="87" y="78"/>
                </a:cubicBezTo>
                <a:cubicBezTo>
                  <a:pt x="87" y="108"/>
                  <a:pt x="87" y="108"/>
                  <a:pt x="87" y="108"/>
                </a:cubicBezTo>
                <a:cubicBezTo>
                  <a:pt x="99" y="108"/>
                  <a:pt x="99" y="108"/>
                  <a:pt x="99" y="108"/>
                </a:cubicBezTo>
                <a:cubicBezTo>
                  <a:pt x="99" y="78"/>
                  <a:pt x="99" y="78"/>
                  <a:pt x="99" y="78"/>
                </a:cubicBezTo>
                <a:cubicBezTo>
                  <a:pt x="99" y="75"/>
                  <a:pt x="102" y="72"/>
                  <a:pt x="105" y="72"/>
                </a:cubicBezTo>
                <a:cubicBezTo>
                  <a:pt x="108" y="72"/>
                  <a:pt x="111" y="75"/>
                  <a:pt x="111" y="78"/>
                </a:cubicBezTo>
                <a:cubicBezTo>
                  <a:pt x="111" y="108"/>
                  <a:pt x="111" y="108"/>
                  <a:pt x="111" y="108"/>
                </a:cubicBezTo>
                <a:cubicBezTo>
                  <a:pt x="123" y="108"/>
                  <a:pt x="123" y="108"/>
                  <a:pt x="123" y="108"/>
                </a:cubicBezTo>
                <a:cubicBezTo>
                  <a:pt x="123" y="90"/>
                  <a:pt x="123" y="90"/>
                  <a:pt x="123" y="90"/>
                </a:cubicBezTo>
                <a:cubicBezTo>
                  <a:pt x="123" y="87"/>
                  <a:pt x="126" y="84"/>
                  <a:pt x="129" y="84"/>
                </a:cubicBezTo>
                <a:cubicBezTo>
                  <a:pt x="132" y="84"/>
                  <a:pt x="135" y="87"/>
                  <a:pt x="135" y="90"/>
                </a:cubicBezTo>
                <a:lnTo>
                  <a:pt x="135" y="145"/>
                </a:lnTo>
                <a:close/>
              </a:path>
            </a:pathLst>
          </a:custGeom>
          <a:solidFill>
            <a:schemeClr val="tx1"/>
          </a:solidFill>
          <a:ln>
            <a:noFill/>
          </a:ln>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6" name="Rectangle 165"/>
          <p:cNvSpPr/>
          <p:nvPr/>
        </p:nvSpPr>
        <p:spPr>
          <a:xfrm>
            <a:off x="7229241" y="2080598"/>
            <a:ext cx="477456" cy="418063"/>
          </a:xfrm>
          <a:prstGeom prst="rect">
            <a:avLst/>
          </a:prstGeom>
          <a:noFill/>
        </p:spPr>
        <p:txBody>
          <a:bodyPr wrap="none" lIns="44808" rIns="44808" anchor="ctr">
            <a:spAutoFit/>
          </a:bodyPr>
          <a:lstStyle/>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Seems</a:t>
            </a:r>
          </a:p>
          <a:p>
            <a:pPr marL="0" marR="0" lvl="0" indent="0" algn="ctr" defTabSz="913833" rtl="0" eaLnBrk="1" fontAlgn="base" latinLnBrk="0" hangingPunct="1">
              <a:lnSpc>
                <a:spcPct val="90000"/>
              </a:lnSpc>
              <a:spcBef>
                <a:spcPct val="0"/>
              </a:spcBef>
              <a:spcAft>
                <a:spcPct val="0"/>
              </a:spcAft>
              <a:buClrTx/>
              <a:buSzTx/>
              <a:buFontTx/>
              <a:buNone/>
              <a:tabLst/>
              <a:defRPr/>
            </a:pPr>
            <a:r>
              <a:rPr kumimoji="0" lang="en-US" sz="1176" b="0" i="0" u="none" strike="noStrike" kern="0" cap="none" spc="-49" normalizeH="0" baseline="0" noProof="0" dirty="0">
                <a:ln>
                  <a:noFill/>
                </a:ln>
                <a:solidFill>
                  <a:sysClr val="windowText" lastClr="000000"/>
                </a:solidFill>
                <a:effectLst/>
                <a:uLnTx/>
                <a:uFillTx/>
                <a:latin typeface="Segoe UI Semilight"/>
                <a:ea typeface="Segoe UI" pitchFamily="34" charset="0"/>
                <a:cs typeface="Segoe UI" pitchFamily="34" charset="0"/>
              </a:rPr>
              <a:t>Good</a:t>
            </a:r>
          </a:p>
        </p:txBody>
      </p:sp>
      <p:grpSp>
        <p:nvGrpSpPr>
          <p:cNvPr id="4" name="Group 3"/>
          <p:cNvGrpSpPr/>
          <p:nvPr/>
        </p:nvGrpSpPr>
        <p:grpSpPr>
          <a:xfrm>
            <a:off x="3867160" y="3909501"/>
            <a:ext cx="716427" cy="364787"/>
            <a:chOff x="3901839" y="3977870"/>
            <a:chExt cx="730792" cy="372101"/>
          </a:xfrm>
          <a:solidFill>
            <a:schemeClr val="tx1">
              <a:lumMod val="75000"/>
            </a:schemeClr>
          </a:solidFill>
        </p:grpSpPr>
        <p:sp>
          <p:nvSpPr>
            <p:cNvPr id="109" name="Freeform 140"/>
            <p:cNvSpPr>
              <a:spLocks noEditPoints="1"/>
            </p:cNvSpPr>
            <p:nvPr/>
          </p:nvSpPr>
          <p:spPr bwMode="auto">
            <a:xfrm>
              <a:off x="3901839" y="4257783"/>
              <a:ext cx="730792" cy="92188"/>
            </a:xfrm>
            <a:custGeom>
              <a:avLst/>
              <a:gdLst>
                <a:gd name="T0" fmla="*/ 596 w 606"/>
                <a:gd name="T1" fmla="*/ 66 h 76"/>
                <a:gd name="T2" fmla="*/ 568 w 606"/>
                <a:gd name="T3" fmla="*/ 0 h 76"/>
                <a:gd name="T4" fmla="*/ 568 w 606"/>
                <a:gd name="T5" fmla="*/ 76 h 76"/>
                <a:gd name="T6" fmla="*/ 606 w 606"/>
                <a:gd name="T7" fmla="*/ 10 h 76"/>
                <a:gd name="T8" fmla="*/ 498 w 606"/>
                <a:gd name="T9" fmla="*/ 10 h 76"/>
                <a:gd name="T10" fmla="*/ 498 w 606"/>
                <a:gd name="T11" fmla="*/ 66 h 76"/>
                <a:gd name="T12" fmla="*/ 488 w 606"/>
                <a:gd name="T13" fmla="*/ 10 h 76"/>
                <a:gd name="T14" fmla="*/ 527 w 606"/>
                <a:gd name="T15" fmla="*/ 76 h 76"/>
                <a:gd name="T16" fmla="*/ 527 w 606"/>
                <a:gd name="T17" fmla="*/ 0 h 76"/>
                <a:gd name="T18" fmla="*/ 447 w 606"/>
                <a:gd name="T19" fmla="*/ 0 h 76"/>
                <a:gd name="T20" fmla="*/ 423 w 606"/>
                <a:gd name="T21" fmla="*/ 10 h 76"/>
                <a:gd name="T22" fmla="*/ 423 w 606"/>
                <a:gd name="T23" fmla="*/ 66 h 76"/>
                <a:gd name="T24" fmla="*/ 462 w 606"/>
                <a:gd name="T25" fmla="*/ 76 h 76"/>
                <a:gd name="T26" fmla="*/ 462 w 606"/>
                <a:gd name="T27" fmla="*/ 42 h 76"/>
                <a:gd name="T28" fmla="*/ 447 w 606"/>
                <a:gd name="T29" fmla="*/ 66 h 76"/>
                <a:gd name="T30" fmla="*/ 387 w 606"/>
                <a:gd name="T31" fmla="*/ 66 h 76"/>
                <a:gd name="T32" fmla="*/ 358 w 606"/>
                <a:gd name="T33" fmla="*/ 0 h 76"/>
                <a:gd name="T34" fmla="*/ 358 w 606"/>
                <a:gd name="T35" fmla="*/ 76 h 76"/>
                <a:gd name="T36" fmla="*/ 397 w 606"/>
                <a:gd name="T37" fmla="*/ 10 h 76"/>
                <a:gd name="T38" fmla="*/ 308 w 606"/>
                <a:gd name="T39" fmla="*/ 66 h 76"/>
                <a:gd name="T40" fmla="*/ 279 w 606"/>
                <a:gd name="T41" fmla="*/ 5 h 76"/>
                <a:gd name="T42" fmla="*/ 298 w 606"/>
                <a:gd name="T43" fmla="*/ 66 h 76"/>
                <a:gd name="T44" fmla="*/ 284 w 606"/>
                <a:gd name="T45" fmla="*/ 76 h 76"/>
                <a:gd name="T46" fmla="*/ 327 w 606"/>
                <a:gd name="T47" fmla="*/ 46 h 76"/>
                <a:gd name="T48" fmla="*/ 317 w 606"/>
                <a:gd name="T49" fmla="*/ 66 h 76"/>
                <a:gd name="T50" fmla="*/ 247 w 606"/>
                <a:gd name="T51" fmla="*/ 10 h 76"/>
                <a:gd name="T52" fmla="*/ 219 w 606"/>
                <a:gd name="T53" fmla="*/ 10 h 76"/>
                <a:gd name="T54" fmla="*/ 209 w 606"/>
                <a:gd name="T55" fmla="*/ 66 h 76"/>
                <a:gd name="T56" fmla="*/ 257 w 606"/>
                <a:gd name="T57" fmla="*/ 66 h 76"/>
                <a:gd name="T58" fmla="*/ 219 w 606"/>
                <a:gd name="T59" fmla="*/ 0 h 76"/>
                <a:gd name="T60" fmla="*/ 144 w 606"/>
                <a:gd name="T61" fmla="*/ 0 h 76"/>
                <a:gd name="T62" fmla="*/ 158 w 606"/>
                <a:gd name="T63" fmla="*/ 10 h 76"/>
                <a:gd name="T64" fmla="*/ 139 w 606"/>
                <a:gd name="T65" fmla="*/ 71 h 76"/>
                <a:gd name="T66" fmla="*/ 187 w 606"/>
                <a:gd name="T67" fmla="*/ 71 h 76"/>
                <a:gd name="T68" fmla="*/ 178 w 606"/>
                <a:gd name="T69" fmla="*/ 46 h 76"/>
                <a:gd name="T70" fmla="*/ 79 w 606"/>
                <a:gd name="T71" fmla="*/ 10 h 76"/>
                <a:gd name="T72" fmla="*/ 79 w 606"/>
                <a:gd name="T73" fmla="*/ 66 h 76"/>
                <a:gd name="T74" fmla="*/ 70 w 606"/>
                <a:gd name="T75" fmla="*/ 10 h 76"/>
                <a:gd name="T76" fmla="*/ 108 w 606"/>
                <a:gd name="T77" fmla="*/ 76 h 76"/>
                <a:gd name="T78" fmla="*/ 108 w 606"/>
                <a:gd name="T79" fmla="*/ 0 h 76"/>
                <a:gd name="T80" fmla="*/ 29 w 606"/>
                <a:gd name="T81" fmla="*/ 0 h 76"/>
                <a:gd name="T82" fmla="*/ 5 w 606"/>
                <a:gd name="T83" fmla="*/ 10 h 76"/>
                <a:gd name="T84" fmla="*/ 5 w 606"/>
                <a:gd name="T85" fmla="*/ 66 h 76"/>
                <a:gd name="T86" fmla="*/ 43 w 606"/>
                <a:gd name="T87" fmla="*/ 76 h 76"/>
                <a:gd name="T88" fmla="*/ 43 w 606"/>
                <a:gd name="T89" fmla="*/ 42 h 76"/>
                <a:gd name="T90" fmla="*/ 29 w 606"/>
                <a:gd name="T91"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6">
                  <a:moveTo>
                    <a:pt x="568" y="10"/>
                  </a:moveTo>
                  <a:cubicBezTo>
                    <a:pt x="596" y="10"/>
                    <a:pt x="596" y="10"/>
                    <a:pt x="596" y="10"/>
                  </a:cubicBezTo>
                  <a:cubicBezTo>
                    <a:pt x="596" y="66"/>
                    <a:pt x="596" y="66"/>
                    <a:pt x="596" y="66"/>
                  </a:cubicBezTo>
                  <a:cubicBezTo>
                    <a:pt x="568" y="66"/>
                    <a:pt x="568" y="66"/>
                    <a:pt x="568" y="66"/>
                  </a:cubicBezTo>
                  <a:lnTo>
                    <a:pt x="568" y="10"/>
                  </a:lnTo>
                  <a:close/>
                  <a:moveTo>
                    <a:pt x="568" y="0"/>
                  </a:moveTo>
                  <a:cubicBezTo>
                    <a:pt x="562" y="0"/>
                    <a:pt x="558" y="5"/>
                    <a:pt x="558" y="10"/>
                  </a:cubicBezTo>
                  <a:cubicBezTo>
                    <a:pt x="558" y="66"/>
                    <a:pt x="558" y="66"/>
                    <a:pt x="558" y="66"/>
                  </a:cubicBezTo>
                  <a:cubicBezTo>
                    <a:pt x="558" y="71"/>
                    <a:pt x="562" y="76"/>
                    <a:pt x="568" y="76"/>
                  </a:cubicBezTo>
                  <a:cubicBezTo>
                    <a:pt x="596" y="76"/>
                    <a:pt x="596" y="76"/>
                    <a:pt x="596" y="76"/>
                  </a:cubicBezTo>
                  <a:cubicBezTo>
                    <a:pt x="602" y="76"/>
                    <a:pt x="606" y="71"/>
                    <a:pt x="606" y="66"/>
                  </a:cubicBezTo>
                  <a:cubicBezTo>
                    <a:pt x="606" y="10"/>
                    <a:pt x="606" y="10"/>
                    <a:pt x="606" y="10"/>
                  </a:cubicBezTo>
                  <a:cubicBezTo>
                    <a:pt x="606" y="5"/>
                    <a:pt x="602" y="0"/>
                    <a:pt x="596" y="0"/>
                  </a:cubicBezTo>
                  <a:lnTo>
                    <a:pt x="568" y="0"/>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5"/>
                    <a:pt x="488" y="10"/>
                  </a:cubicBezTo>
                  <a:cubicBezTo>
                    <a:pt x="488" y="66"/>
                    <a:pt x="488" y="66"/>
                    <a:pt x="488" y="66"/>
                  </a:cubicBezTo>
                  <a:cubicBezTo>
                    <a:pt x="488" y="71"/>
                    <a:pt x="492" y="76"/>
                    <a:pt x="498" y="76"/>
                  </a:cubicBezTo>
                  <a:cubicBezTo>
                    <a:pt x="527" y="76"/>
                    <a:pt x="527" y="76"/>
                    <a:pt x="527" y="76"/>
                  </a:cubicBezTo>
                  <a:cubicBezTo>
                    <a:pt x="532" y="76"/>
                    <a:pt x="536" y="71"/>
                    <a:pt x="536" y="66"/>
                  </a:cubicBezTo>
                  <a:cubicBezTo>
                    <a:pt x="536" y="10"/>
                    <a:pt x="536" y="10"/>
                    <a:pt x="536" y="10"/>
                  </a:cubicBezTo>
                  <a:cubicBezTo>
                    <a:pt x="536" y="5"/>
                    <a:pt x="532" y="0"/>
                    <a:pt x="527" y="0"/>
                  </a:cubicBezTo>
                  <a:lnTo>
                    <a:pt x="498" y="0"/>
                  </a:lnTo>
                  <a:close/>
                  <a:moveTo>
                    <a:pt x="447" y="66"/>
                  </a:moveTo>
                  <a:cubicBezTo>
                    <a:pt x="447" y="0"/>
                    <a:pt x="447" y="0"/>
                    <a:pt x="447" y="0"/>
                  </a:cubicBezTo>
                  <a:cubicBezTo>
                    <a:pt x="423" y="0"/>
                    <a:pt x="423" y="0"/>
                    <a:pt x="423" y="0"/>
                  </a:cubicBezTo>
                  <a:cubicBezTo>
                    <a:pt x="421" y="0"/>
                    <a:pt x="419" y="2"/>
                    <a:pt x="419" y="5"/>
                  </a:cubicBezTo>
                  <a:cubicBezTo>
                    <a:pt x="419" y="9"/>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6"/>
                    <a:pt x="423" y="76"/>
                  </a:cubicBezTo>
                  <a:cubicBezTo>
                    <a:pt x="462" y="76"/>
                    <a:pt x="462" y="76"/>
                    <a:pt x="462" y="76"/>
                  </a:cubicBezTo>
                  <a:cubicBezTo>
                    <a:pt x="464" y="76"/>
                    <a:pt x="466" y="74"/>
                    <a:pt x="466" y="71"/>
                  </a:cubicBezTo>
                  <a:cubicBezTo>
                    <a:pt x="466" y="46"/>
                    <a:pt x="466" y="46"/>
                    <a:pt x="466" y="46"/>
                  </a:cubicBezTo>
                  <a:cubicBezTo>
                    <a:pt x="466" y="44"/>
                    <a:pt x="465" y="42"/>
                    <a:pt x="462" y="42"/>
                  </a:cubicBezTo>
                  <a:cubicBezTo>
                    <a:pt x="458" y="42"/>
                    <a:pt x="457" y="44"/>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5"/>
                    <a:pt x="349" y="10"/>
                  </a:cubicBezTo>
                  <a:cubicBezTo>
                    <a:pt x="349" y="66"/>
                    <a:pt x="349" y="66"/>
                    <a:pt x="349" y="66"/>
                  </a:cubicBezTo>
                  <a:cubicBezTo>
                    <a:pt x="349" y="71"/>
                    <a:pt x="353" y="76"/>
                    <a:pt x="358" y="76"/>
                  </a:cubicBezTo>
                  <a:cubicBezTo>
                    <a:pt x="387" y="76"/>
                    <a:pt x="387" y="76"/>
                    <a:pt x="387" y="76"/>
                  </a:cubicBezTo>
                  <a:cubicBezTo>
                    <a:pt x="392" y="76"/>
                    <a:pt x="397" y="71"/>
                    <a:pt x="397" y="66"/>
                  </a:cubicBezTo>
                  <a:cubicBezTo>
                    <a:pt x="397" y="10"/>
                    <a:pt x="397" y="10"/>
                    <a:pt x="397" y="10"/>
                  </a:cubicBezTo>
                  <a:cubicBezTo>
                    <a:pt x="397" y="5"/>
                    <a:pt x="392" y="0"/>
                    <a:pt x="387" y="0"/>
                  </a:cubicBezTo>
                  <a:lnTo>
                    <a:pt x="358" y="0"/>
                  </a:lnTo>
                  <a:close/>
                  <a:moveTo>
                    <a:pt x="308" y="66"/>
                  </a:moveTo>
                  <a:cubicBezTo>
                    <a:pt x="308" y="0"/>
                    <a:pt x="308" y="0"/>
                    <a:pt x="308" y="0"/>
                  </a:cubicBezTo>
                  <a:cubicBezTo>
                    <a:pt x="284" y="0"/>
                    <a:pt x="284" y="0"/>
                    <a:pt x="284" y="0"/>
                  </a:cubicBezTo>
                  <a:cubicBezTo>
                    <a:pt x="281" y="0"/>
                    <a:pt x="279" y="2"/>
                    <a:pt x="279" y="5"/>
                  </a:cubicBezTo>
                  <a:cubicBezTo>
                    <a:pt x="279" y="9"/>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6"/>
                    <a:pt x="284" y="76"/>
                  </a:cubicBezTo>
                  <a:cubicBezTo>
                    <a:pt x="322" y="76"/>
                    <a:pt x="322" y="76"/>
                    <a:pt x="322" y="76"/>
                  </a:cubicBezTo>
                  <a:cubicBezTo>
                    <a:pt x="324" y="76"/>
                    <a:pt x="327" y="74"/>
                    <a:pt x="327" y="71"/>
                  </a:cubicBezTo>
                  <a:cubicBezTo>
                    <a:pt x="327" y="46"/>
                    <a:pt x="327" y="46"/>
                    <a:pt x="327" y="46"/>
                  </a:cubicBezTo>
                  <a:cubicBezTo>
                    <a:pt x="327" y="44"/>
                    <a:pt x="326" y="42"/>
                    <a:pt x="322" y="42"/>
                  </a:cubicBezTo>
                  <a:cubicBezTo>
                    <a:pt x="318" y="42"/>
                    <a:pt x="317" y="44"/>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5"/>
                    <a:pt x="209" y="10"/>
                  </a:cubicBezTo>
                  <a:cubicBezTo>
                    <a:pt x="209" y="66"/>
                    <a:pt x="209" y="66"/>
                    <a:pt x="209" y="66"/>
                  </a:cubicBezTo>
                  <a:cubicBezTo>
                    <a:pt x="209" y="71"/>
                    <a:pt x="213" y="76"/>
                    <a:pt x="219" y="76"/>
                  </a:cubicBezTo>
                  <a:cubicBezTo>
                    <a:pt x="247" y="76"/>
                    <a:pt x="247" y="76"/>
                    <a:pt x="247" y="76"/>
                  </a:cubicBezTo>
                  <a:cubicBezTo>
                    <a:pt x="253" y="76"/>
                    <a:pt x="257" y="71"/>
                    <a:pt x="257" y="66"/>
                  </a:cubicBezTo>
                  <a:cubicBezTo>
                    <a:pt x="257" y="10"/>
                    <a:pt x="257" y="10"/>
                    <a:pt x="257" y="10"/>
                  </a:cubicBezTo>
                  <a:cubicBezTo>
                    <a:pt x="257" y="5"/>
                    <a:pt x="253" y="0"/>
                    <a:pt x="247" y="0"/>
                  </a:cubicBezTo>
                  <a:lnTo>
                    <a:pt x="219" y="0"/>
                  </a:lnTo>
                  <a:close/>
                  <a:moveTo>
                    <a:pt x="168" y="66"/>
                  </a:moveTo>
                  <a:cubicBezTo>
                    <a:pt x="168" y="0"/>
                    <a:pt x="168" y="0"/>
                    <a:pt x="168" y="0"/>
                  </a:cubicBezTo>
                  <a:cubicBezTo>
                    <a:pt x="144" y="0"/>
                    <a:pt x="144" y="0"/>
                    <a:pt x="144" y="0"/>
                  </a:cubicBezTo>
                  <a:cubicBezTo>
                    <a:pt x="142" y="0"/>
                    <a:pt x="139" y="2"/>
                    <a:pt x="139" y="5"/>
                  </a:cubicBezTo>
                  <a:cubicBezTo>
                    <a:pt x="139" y="9"/>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6"/>
                    <a:pt x="144" y="76"/>
                  </a:cubicBezTo>
                  <a:cubicBezTo>
                    <a:pt x="182" y="76"/>
                    <a:pt x="182" y="76"/>
                    <a:pt x="182" y="76"/>
                  </a:cubicBezTo>
                  <a:cubicBezTo>
                    <a:pt x="185" y="76"/>
                    <a:pt x="187" y="74"/>
                    <a:pt x="187" y="71"/>
                  </a:cubicBezTo>
                  <a:cubicBezTo>
                    <a:pt x="187" y="46"/>
                    <a:pt x="187" y="46"/>
                    <a:pt x="187" y="46"/>
                  </a:cubicBezTo>
                  <a:cubicBezTo>
                    <a:pt x="187" y="44"/>
                    <a:pt x="186" y="42"/>
                    <a:pt x="182" y="42"/>
                  </a:cubicBezTo>
                  <a:cubicBezTo>
                    <a:pt x="179" y="42"/>
                    <a:pt x="178" y="44"/>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5"/>
                    <a:pt x="70" y="10"/>
                  </a:cubicBezTo>
                  <a:cubicBezTo>
                    <a:pt x="70" y="66"/>
                    <a:pt x="70" y="66"/>
                    <a:pt x="70" y="66"/>
                  </a:cubicBezTo>
                  <a:cubicBezTo>
                    <a:pt x="70" y="71"/>
                    <a:pt x="74" y="76"/>
                    <a:pt x="79" y="76"/>
                  </a:cubicBezTo>
                  <a:cubicBezTo>
                    <a:pt x="108" y="76"/>
                    <a:pt x="108" y="76"/>
                    <a:pt x="108" y="76"/>
                  </a:cubicBezTo>
                  <a:cubicBezTo>
                    <a:pt x="113" y="76"/>
                    <a:pt x="117" y="71"/>
                    <a:pt x="117" y="66"/>
                  </a:cubicBezTo>
                  <a:cubicBezTo>
                    <a:pt x="117" y="10"/>
                    <a:pt x="117" y="10"/>
                    <a:pt x="117" y="10"/>
                  </a:cubicBezTo>
                  <a:cubicBezTo>
                    <a:pt x="117" y="5"/>
                    <a:pt x="113" y="0"/>
                    <a:pt x="108" y="0"/>
                  </a:cubicBezTo>
                  <a:lnTo>
                    <a:pt x="79" y="0"/>
                  </a:lnTo>
                  <a:close/>
                  <a:moveTo>
                    <a:pt x="29" y="66"/>
                  </a:moveTo>
                  <a:cubicBezTo>
                    <a:pt x="29" y="0"/>
                    <a:pt x="29" y="0"/>
                    <a:pt x="29" y="0"/>
                  </a:cubicBezTo>
                  <a:cubicBezTo>
                    <a:pt x="5" y="0"/>
                    <a:pt x="5" y="0"/>
                    <a:pt x="5" y="0"/>
                  </a:cubicBezTo>
                  <a:cubicBezTo>
                    <a:pt x="2" y="0"/>
                    <a:pt x="0" y="2"/>
                    <a:pt x="0" y="5"/>
                  </a:cubicBezTo>
                  <a:cubicBezTo>
                    <a:pt x="0" y="9"/>
                    <a:pt x="2" y="10"/>
                    <a:pt x="5" y="10"/>
                  </a:cubicBezTo>
                  <a:cubicBezTo>
                    <a:pt x="19" y="10"/>
                    <a:pt x="19" y="10"/>
                    <a:pt x="19" y="10"/>
                  </a:cubicBezTo>
                  <a:cubicBezTo>
                    <a:pt x="19" y="66"/>
                    <a:pt x="19" y="66"/>
                    <a:pt x="19" y="66"/>
                  </a:cubicBezTo>
                  <a:cubicBezTo>
                    <a:pt x="5" y="66"/>
                    <a:pt x="5" y="66"/>
                    <a:pt x="5" y="66"/>
                  </a:cubicBezTo>
                  <a:cubicBezTo>
                    <a:pt x="2" y="66"/>
                    <a:pt x="0" y="67"/>
                    <a:pt x="0" y="71"/>
                  </a:cubicBezTo>
                  <a:cubicBezTo>
                    <a:pt x="0" y="74"/>
                    <a:pt x="2" y="76"/>
                    <a:pt x="5" y="76"/>
                  </a:cubicBezTo>
                  <a:cubicBezTo>
                    <a:pt x="43" y="76"/>
                    <a:pt x="43" y="76"/>
                    <a:pt x="43" y="76"/>
                  </a:cubicBezTo>
                  <a:cubicBezTo>
                    <a:pt x="45" y="76"/>
                    <a:pt x="48" y="74"/>
                    <a:pt x="48" y="71"/>
                  </a:cubicBezTo>
                  <a:cubicBezTo>
                    <a:pt x="48" y="46"/>
                    <a:pt x="48" y="46"/>
                    <a:pt x="48" y="46"/>
                  </a:cubicBezTo>
                  <a:cubicBezTo>
                    <a:pt x="48" y="44"/>
                    <a:pt x="46" y="42"/>
                    <a:pt x="43" y="42"/>
                  </a:cubicBezTo>
                  <a:cubicBezTo>
                    <a:pt x="39" y="42"/>
                    <a:pt x="38" y="44"/>
                    <a:pt x="38" y="46"/>
                  </a:cubicBezTo>
                  <a:cubicBezTo>
                    <a:pt x="38" y="66"/>
                    <a:pt x="38" y="66"/>
                    <a:pt x="38" y="66"/>
                  </a:cubicBezTo>
                  <a:lnTo>
                    <a:pt x="2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141"/>
            <p:cNvSpPr>
              <a:spLocks noEditPoints="1"/>
            </p:cNvSpPr>
            <p:nvPr/>
          </p:nvSpPr>
          <p:spPr bwMode="auto">
            <a:xfrm>
              <a:off x="3901839" y="4118665"/>
              <a:ext cx="730792" cy="90511"/>
            </a:xfrm>
            <a:custGeom>
              <a:avLst/>
              <a:gdLst>
                <a:gd name="T0" fmla="*/ 563 w 606"/>
                <a:gd name="T1" fmla="*/ 0 h 75"/>
                <a:gd name="T2" fmla="*/ 577 w 606"/>
                <a:gd name="T3" fmla="*/ 10 h 75"/>
                <a:gd name="T4" fmla="*/ 558 w 606"/>
                <a:gd name="T5" fmla="*/ 71 h 75"/>
                <a:gd name="T6" fmla="*/ 606 w 606"/>
                <a:gd name="T7" fmla="*/ 71 h 75"/>
                <a:gd name="T8" fmla="*/ 596 w 606"/>
                <a:gd name="T9" fmla="*/ 46 h 75"/>
                <a:gd name="T10" fmla="*/ 498 w 606"/>
                <a:gd name="T11" fmla="*/ 10 h 75"/>
                <a:gd name="T12" fmla="*/ 498 w 606"/>
                <a:gd name="T13" fmla="*/ 66 h 75"/>
                <a:gd name="T14" fmla="*/ 488 w 606"/>
                <a:gd name="T15" fmla="*/ 10 h 75"/>
                <a:gd name="T16" fmla="*/ 527 w 606"/>
                <a:gd name="T17" fmla="*/ 75 h 75"/>
                <a:gd name="T18" fmla="*/ 527 w 606"/>
                <a:gd name="T19" fmla="*/ 0 h 75"/>
                <a:gd name="T20" fmla="*/ 447 w 606"/>
                <a:gd name="T21" fmla="*/ 0 h 75"/>
                <a:gd name="T22" fmla="*/ 423 w 606"/>
                <a:gd name="T23" fmla="*/ 10 h 75"/>
                <a:gd name="T24" fmla="*/ 423 w 606"/>
                <a:gd name="T25" fmla="*/ 66 h 75"/>
                <a:gd name="T26" fmla="*/ 462 w 606"/>
                <a:gd name="T27" fmla="*/ 75 h 75"/>
                <a:gd name="T28" fmla="*/ 462 w 606"/>
                <a:gd name="T29" fmla="*/ 41 h 75"/>
                <a:gd name="T30" fmla="*/ 447 w 606"/>
                <a:gd name="T31" fmla="*/ 66 h 75"/>
                <a:gd name="T32" fmla="*/ 387 w 606"/>
                <a:gd name="T33" fmla="*/ 66 h 75"/>
                <a:gd name="T34" fmla="*/ 358 w 606"/>
                <a:gd name="T35" fmla="*/ 0 h 75"/>
                <a:gd name="T36" fmla="*/ 358 w 606"/>
                <a:gd name="T37" fmla="*/ 75 h 75"/>
                <a:gd name="T38" fmla="*/ 397 w 606"/>
                <a:gd name="T39" fmla="*/ 10 h 75"/>
                <a:gd name="T40" fmla="*/ 308 w 606"/>
                <a:gd name="T41" fmla="*/ 66 h 75"/>
                <a:gd name="T42" fmla="*/ 279 w 606"/>
                <a:gd name="T43" fmla="*/ 5 h 75"/>
                <a:gd name="T44" fmla="*/ 298 w 606"/>
                <a:gd name="T45" fmla="*/ 66 h 75"/>
                <a:gd name="T46" fmla="*/ 284 w 606"/>
                <a:gd name="T47" fmla="*/ 75 h 75"/>
                <a:gd name="T48" fmla="*/ 327 w 606"/>
                <a:gd name="T49" fmla="*/ 46 h 75"/>
                <a:gd name="T50" fmla="*/ 317 w 606"/>
                <a:gd name="T51" fmla="*/ 66 h 75"/>
                <a:gd name="T52" fmla="*/ 247 w 606"/>
                <a:gd name="T53" fmla="*/ 10 h 75"/>
                <a:gd name="T54" fmla="*/ 219 w 606"/>
                <a:gd name="T55" fmla="*/ 10 h 75"/>
                <a:gd name="T56" fmla="*/ 209 w 606"/>
                <a:gd name="T57" fmla="*/ 66 h 75"/>
                <a:gd name="T58" fmla="*/ 257 w 606"/>
                <a:gd name="T59" fmla="*/ 66 h 75"/>
                <a:gd name="T60" fmla="*/ 219 w 606"/>
                <a:gd name="T61" fmla="*/ 0 h 75"/>
                <a:gd name="T62" fmla="*/ 144 w 606"/>
                <a:gd name="T63" fmla="*/ 0 h 75"/>
                <a:gd name="T64" fmla="*/ 158 w 606"/>
                <a:gd name="T65" fmla="*/ 10 h 75"/>
                <a:gd name="T66" fmla="*/ 139 w 606"/>
                <a:gd name="T67" fmla="*/ 71 h 75"/>
                <a:gd name="T68" fmla="*/ 187 w 606"/>
                <a:gd name="T69" fmla="*/ 71 h 75"/>
                <a:gd name="T70" fmla="*/ 178 w 606"/>
                <a:gd name="T71" fmla="*/ 46 h 75"/>
                <a:gd name="T72" fmla="*/ 79 w 606"/>
                <a:gd name="T73" fmla="*/ 10 h 75"/>
                <a:gd name="T74" fmla="*/ 79 w 606"/>
                <a:gd name="T75" fmla="*/ 66 h 75"/>
                <a:gd name="T76" fmla="*/ 70 w 606"/>
                <a:gd name="T77" fmla="*/ 10 h 75"/>
                <a:gd name="T78" fmla="*/ 108 w 606"/>
                <a:gd name="T79" fmla="*/ 75 h 75"/>
                <a:gd name="T80" fmla="*/ 108 w 606"/>
                <a:gd name="T81" fmla="*/ 0 h 75"/>
                <a:gd name="T82" fmla="*/ 38 w 606"/>
                <a:gd name="T83" fmla="*/ 10 h 75"/>
                <a:gd name="T84" fmla="*/ 9 w 606"/>
                <a:gd name="T85" fmla="*/ 10 h 75"/>
                <a:gd name="T86" fmla="*/ 0 w 606"/>
                <a:gd name="T87" fmla="*/ 66 h 75"/>
                <a:gd name="T88" fmla="*/ 48 w 606"/>
                <a:gd name="T89" fmla="*/ 66 h 75"/>
                <a:gd name="T90" fmla="*/ 9 w 606"/>
                <a:gd name="T91"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06" h="75">
                  <a:moveTo>
                    <a:pt x="587" y="66"/>
                  </a:moveTo>
                  <a:cubicBezTo>
                    <a:pt x="587" y="0"/>
                    <a:pt x="587" y="0"/>
                    <a:pt x="587" y="0"/>
                  </a:cubicBezTo>
                  <a:cubicBezTo>
                    <a:pt x="563" y="0"/>
                    <a:pt x="563" y="0"/>
                    <a:pt x="563" y="0"/>
                  </a:cubicBezTo>
                  <a:cubicBezTo>
                    <a:pt x="560" y="0"/>
                    <a:pt x="558" y="1"/>
                    <a:pt x="558" y="5"/>
                  </a:cubicBezTo>
                  <a:cubicBezTo>
                    <a:pt x="558" y="8"/>
                    <a:pt x="560" y="10"/>
                    <a:pt x="563" y="10"/>
                  </a:cubicBezTo>
                  <a:cubicBezTo>
                    <a:pt x="577" y="10"/>
                    <a:pt x="577" y="10"/>
                    <a:pt x="577" y="10"/>
                  </a:cubicBezTo>
                  <a:cubicBezTo>
                    <a:pt x="577" y="66"/>
                    <a:pt x="577" y="66"/>
                    <a:pt x="577" y="66"/>
                  </a:cubicBezTo>
                  <a:cubicBezTo>
                    <a:pt x="563" y="66"/>
                    <a:pt x="563" y="66"/>
                    <a:pt x="563" y="66"/>
                  </a:cubicBezTo>
                  <a:cubicBezTo>
                    <a:pt x="560" y="66"/>
                    <a:pt x="558" y="67"/>
                    <a:pt x="558" y="71"/>
                  </a:cubicBezTo>
                  <a:cubicBezTo>
                    <a:pt x="558" y="74"/>
                    <a:pt x="560" y="75"/>
                    <a:pt x="563" y="75"/>
                  </a:cubicBezTo>
                  <a:cubicBezTo>
                    <a:pt x="601" y="75"/>
                    <a:pt x="601" y="75"/>
                    <a:pt x="601" y="75"/>
                  </a:cubicBezTo>
                  <a:cubicBezTo>
                    <a:pt x="604" y="75"/>
                    <a:pt x="606" y="74"/>
                    <a:pt x="606" y="71"/>
                  </a:cubicBezTo>
                  <a:cubicBezTo>
                    <a:pt x="606" y="46"/>
                    <a:pt x="606" y="46"/>
                    <a:pt x="606" y="46"/>
                  </a:cubicBezTo>
                  <a:cubicBezTo>
                    <a:pt x="606" y="43"/>
                    <a:pt x="605" y="41"/>
                    <a:pt x="601" y="41"/>
                  </a:cubicBezTo>
                  <a:cubicBezTo>
                    <a:pt x="598" y="41"/>
                    <a:pt x="596" y="43"/>
                    <a:pt x="596" y="46"/>
                  </a:cubicBezTo>
                  <a:cubicBezTo>
                    <a:pt x="596" y="66"/>
                    <a:pt x="596" y="66"/>
                    <a:pt x="596" y="66"/>
                  </a:cubicBezTo>
                  <a:lnTo>
                    <a:pt x="587" y="66"/>
                  </a:lnTo>
                  <a:close/>
                  <a:moveTo>
                    <a:pt x="498" y="10"/>
                  </a:moveTo>
                  <a:cubicBezTo>
                    <a:pt x="527" y="10"/>
                    <a:pt x="527" y="10"/>
                    <a:pt x="527" y="10"/>
                  </a:cubicBezTo>
                  <a:cubicBezTo>
                    <a:pt x="527" y="66"/>
                    <a:pt x="527" y="66"/>
                    <a:pt x="527" y="66"/>
                  </a:cubicBezTo>
                  <a:cubicBezTo>
                    <a:pt x="498" y="66"/>
                    <a:pt x="498" y="66"/>
                    <a:pt x="498" y="66"/>
                  </a:cubicBezTo>
                  <a:lnTo>
                    <a:pt x="498" y="10"/>
                  </a:lnTo>
                  <a:close/>
                  <a:moveTo>
                    <a:pt x="498" y="0"/>
                  </a:moveTo>
                  <a:cubicBezTo>
                    <a:pt x="493" y="0"/>
                    <a:pt x="488" y="4"/>
                    <a:pt x="488" y="10"/>
                  </a:cubicBezTo>
                  <a:cubicBezTo>
                    <a:pt x="488" y="66"/>
                    <a:pt x="488" y="66"/>
                    <a:pt x="488" y="66"/>
                  </a:cubicBezTo>
                  <a:cubicBezTo>
                    <a:pt x="488" y="71"/>
                    <a:pt x="492" y="75"/>
                    <a:pt x="498" y="75"/>
                  </a:cubicBezTo>
                  <a:cubicBezTo>
                    <a:pt x="527" y="75"/>
                    <a:pt x="527" y="75"/>
                    <a:pt x="527" y="75"/>
                  </a:cubicBezTo>
                  <a:cubicBezTo>
                    <a:pt x="532" y="75"/>
                    <a:pt x="536" y="71"/>
                    <a:pt x="536" y="66"/>
                  </a:cubicBezTo>
                  <a:cubicBezTo>
                    <a:pt x="536" y="10"/>
                    <a:pt x="536" y="10"/>
                    <a:pt x="536" y="10"/>
                  </a:cubicBezTo>
                  <a:cubicBezTo>
                    <a:pt x="536" y="4"/>
                    <a:pt x="532" y="0"/>
                    <a:pt x="527" y="0"/>
                  </a:cubicBezTo>
                  <a:lnTo>
                    <a:pt x="498" y="0"/>
                  </a:lnTo>
                  <a:close/>
                  <a:moveTo>
                    <a:pt x="447" y="66"/>
                  </a:moveTo>
                  <a:cubicBezTo>
                    <a:pt x="447" y="0"/>
                    <a:pt x="447" y="0"/>
                    <a:pt x="447" y="0"/>
                  </a:cubicBezTo>
                  <a:cubicBezTo>
                    <a:pt x="423" y="0"/>
                    <a:pt x="423" y="0"/>
                    <a:pt x="423" y="0"/>
                  </a:cubicBezTo>
                  <a:cubicBezTo>
                    <a:pt x="421" y="0"/>
                    <a:pt x="419" y="1"/>
                    <a:pt x="419" y="5"/>
                  </a:cubicBezTo>
                  <a:cubicBezTo>
                    <a:pt x="419" y="8"/>
                    <a:pt x="421" y="10"/>
                    <a:pt x="423" y="10"/>
                  </a:cubicBezTo>
                  <a:cubicBezTo>
                    <a:pt x="438" y="10"/>
                    <a:pt x="438" y="10"/>
                    <a:pt x="438" y="10"/>
                  </a:cubicBezTo>
                  <a:cubicBezTo>
                    <a:pt x="438" y="66"/>
                    <a:pt x="438" y="66"/>
                    <a:pt x="438" y="66"/>
                  </a:cubicBezTo>
                  <a:cubicBezTo>
                    <a:pt x="423" y="66"/>
                    <a:pt x="423" y="66"/>
                    <a:pt x="423" y="66"/>
                  </a:cubicBezTo>
                  <a:cubicBezTo>
                    <a:pt x="421" y="66"/>
                    <a:pt x="419" y="67"/>
                    <a:pt x="419" y="71"/>
                  </a:cubicBezTo>
                  <a:cubicBezTo>
                    <a:pt x="419" y="74"/>
                    <a:pt x="421" y="75"/>
                    <a:pt x="423" y="75"/>
                  </a:cubicBezTo>
                  <a:cubicBezTo>
                    <a:pt x="462" y="75"/>
                    <a:pt x="462" y="75"/>
                    <a:pt x="462" y="75"/>
                  </a:cubicBezTo>
                  <a:cubicBezTo>
                    <a:pt x="464" y="75"/>
                    <a:pt x="466" y="74"/>
                    <a:pt x="466" y="71"/>
                  </a:cubicBezTo>
                  <a:cubicBezTo>
                    <a:pt x="466" y="46"/>
                    <a:pt x="466" y="46"/>
                    <a:pt x="466" y="46"/>
                  </a:cubicBezTo>
                  <a:cubicBezTo>
                    <a:pt x="466" y="43"/>
                    <a:pt x="465" y="41"/>
                    <a:pt x="462" y="41"/>
                  </a:cubicBezTo>
                  <a:cubicBezTo>
                    <a:pt x="458" y="41"/>
                    <a:pt x="457" y="43"/>
                    <a:pt x="457" y="46"/>
                  </a:cubicBezTo>
                  <a:cubicBezTo>
                    <a:pt x="457" y="66"/>
                    <a:pt x="457" y="66"/>
                    <a:pt x="457" y="66"/>
                  </a:cubicBezTo>
                  <a:lnTo>
                    <a:pt x="447" y="66"/>
                  </a:lnTo>
                  <a:close/>
                  <a:moveTo>
                    <a:pt x="358" y="10"/>
                  </a:moveTo>
                  <a:cubicBezTo>
                    <a:pt x="387" y="10"/>
                    <a:pt x="387" y="10"/>
                    <a:pt x="387" y="10"/>
                  </a:cubicBezTo>
                  <a:cubicBezTo>
                    <a:pt x="387" y="66"/>
                    <a:pt x="387" y="66"/>
                    <a:pt x="387" y="66"/>
                  </a:cubicBezTo>
                  <a:cubicBezTo>
                    <a:pt x="358" y="66"/>
                    <a:pt x="358" y="66"/>
                    <a:pt x="358" y="66"/>
                  </a:cubicBezTo>
                  <a:lnTo>
                    <a:pt x="358" y="10"/>
                  </a:lnTo>
                  <a:close/>
                  <a:moveTo>
                    <a:pt x="358" y="0"/>
                  </a:moveTo>
                  <a:cubicBezTo>
                    <a:pt x="353" y="0"/>
                    <a:pt x="349" y="4"/>
                    <a:pt x="349" y="10"/>
                  </a:cubicBezTo>
                  <a:cubicBezTo>
                    <a:pt x="349" y="66"/>
                    <a:pt x="349" y="66"/>
                    <a:pt x="349" y="66"/>
                  </a:cubicBezTo>
                  <a:cubicBezTo>
                    <a:pt x="349" y="71"/>
                    <a:pt x="353" y="75"/>
                    <a:pt x="358" y="75"/>
                  </a:cubicBezTo>
                  <a:cubicBezTo>
                    <a:pt x="387" y="75"/>
                    <a:pt x="387" y="75"/>
                    <a:pt x="387" y="75"/>
                  </a:cubicBezTo>
                  <a:cubicBezTo>
                    <a:pt x="392" y="75"/>
                    <a:pt x="397" y="71"/>
                    <a:pt x="397" y="66"/>
                  </a:cubicBezTo>
                  <a:cubicBezTo>
                    <a:pt x="397" y="10"/>
                    <a:pt x="397" y="10"/>
                    <a:pt x="397" y="10"/>
                  </a:cubicBezTo>
                  <a:cubicBezTo>
                    <a:pt x="397" y="4"/>
                    <a:pt x="392" y="0"/>
                    <a:pt x="387" y="0"/>
                  </a:cubicBezTo>
                  <a:lnTo>
                    <a:pt x="358" y="0"/>
                  </a:lnTo>
                  <a:close/>
                  <a:moveTo>
                    <a:pt x="308" y="66"/>
                  </a:moveTo>
                  <a:cubicBezTo>
                    <a:pt x="308" y="0"/>
                    <a:pt x="308" y="0"/>
                    <a:pt x="308" y="0"/>
                  </a:cubicBezTo>
                  <a:cubicBezTo>
                    <a:pt x="284" y="0"/>
                    <a:pt x="284" y="0"/>
                    <a:pt x="284" y="0"/>
                  </a:cubicBezTo>
                  <a:cubicBezTo>
                    <a:pt x="281" y="0"/>
                    <a:pt x="279" y="1"/>
                    <a:pt x="279" y="5"/>
                  </a:cubicBezTo>
                  <a:cubicBezTo>
                    <a:pt x="279" y="8"/>
                    <a:pt x="281" y="10"/>
                    <a:pt x="284" y="10"/>
                  </a:cubicBezTo>
                  <a:cubicBezTo>
                    <a:pt x="298" y="10"/>
                    <a:pt x="298" y="10"/>
                    <a:pt x="298" y="10"/>
                  </a:cubicBezTo>
                  <a:cubicBezTo>
                    <a:pt x="298" y="66"/>
                    <a:pt x="298" y="66"/>
                    <a:pt x="298" y="66"/>
                  </a:cubicBezTo>
                  <a:cubicBezTo>
                    <a:pt x="284" y="66"/>
                    <a:pt x="284" y="66"/>
                    <a:pt x="284" y="66"/>
                  </a:cubicBezTo>
                  <a:cubicBezTo>
                    <a:pt x="281" y="66"/>
                    <a:pt x="279" y="67"/>
                    <a:pt x="279" y="71"/>
                  </a:cubicBezTo>
                  <a:cubicBezTo>
                    <a:pt x="279" y="74"/>
                    <a:pt x="281" y="75"/>
                    <a:pt x="284" y="75"/>
                  </a:cubicBezTo>
                  <a:cubicBezTo>
                    <a:pt x="322" y="75"/>
                    <a:pt x="322" y="75"/>
                    <a:pt x="322" y="75"/>
                  </a:cubicBezTo>
                  <a:cubicBezTo>
                    <a:pt x="324" y="75"/>
                    <a:pt x="327" y="74"/>
                    <a:pt x="327" y="71"/>
                  </a:cubicBezTo>
                  <a:cubicBezTo>
                    <a:pt x="327" y="46"/>
                    <a:pt x="327" y="46"/>
                    <a:pt x="327" y="46"/>
                  </a:cubicBezTo>
                  <a:cubicBezTo>
                    <a:pt x="327" y="43"/>
                    <a:pt x="326" y="41"/>
                    <a:pt x="322" y="41"/>
                  </a:cubicBezTo>
                  <a:cubicBezTo>
                    <a:pt x="318" y="41"/>
                    <a:pt x="317" y="43"/>
                    <a:pt x="317" y="46"/>
                  </a:cubicBezTo>
                  <a:cubicBezTo>
                    <a:pt x="317" y="66"/>
                    <a:pt x="317" y="66"/>
                    <a:pt x="317" y="66"/>
                  </a:cubicBezTo>
                  <a:lnTo>
                    <a:pt x="308" y="66"/>
                  </a:lnTo>
                  <a:close/>
                  <a:moveTo>
                    <a:pt x="219" y="10"/>
                  </a:moveTo>
                  <a:cubicBezTo>
                    <a:pt x="247" y="10"/>
                    <a:pt x="247" y="10"/>
                    <a:pt x="247" y="10"/>
                  </a:cubicBezTo>
                  <a:cubicBezTo>
                    <a:pt x="247" y="66"/>
                    <a:pt x="247" y="66"/>
                    <a:pt x="247" y="66"/>
                  </a:cubicBezTo>
                  <a:cubicBezTo>
                    <a:pt x="219" y="66"/>
                    <a:pt x="219" y="66"/>
                    <a:pt x="219" y="66"/>
                  </a:cubicBezTo>
                  <a:lnTo>
                    <a:pt x="219" y="10"/>
                  </a:lnTo>
                  <a:close/>
                  <a:moveTo>
                    <a:pt x="219" y="0"/>
                  </a:moveTo>
                  <a:cubicBezTo>
                    <a:pt x="213" y="0"/>
                    <a:pt x="209" y="4"/>
                    <a:pt x="209" y="10"/>
                  </a:cubicBezTo>
                  <a:cubicBezTo>
                    <a:pt x="209" y="66"/>
                    <a:pt x="209" y="66"/>
                    <a:pt x="209" y="66"/>
                  </a:cubicBezTo>
                  <a:cubicBezTo>
                    <a:pt x="209" y="71"/>
                    <a:pt x="213" y="75"/>
                    <a:pt x="219" y="75"/>
                  </a:cubicBezTo>
                  <a:cubicBezTo>
                    <a:pt x="247" y="75"/>
                    <a:pt x="247" y="75"/>
                    <a:pt x="247" y="75"/>
                  </a:cubicBezTo>
                  <a:cubicBezTo>
                    <a:pt x="253" y="75"/>
                    <a:pt x="257" y="71"/>
                    <a:pt x="257" y="66"/>
                  </a:cubicBezTo>
                  <a:cubicBezTo>
                    <a:pt x="257" y="10"/>
                    <a:pt x="257" y="10"/>
                    <a:pt x="257" y="10"/>
                  </a:cubicBezTo>
                  <a:cubicBezTo>
                    <a:pt x="257" y="4"/>
                    <a:pt x="253" y="0"/>
                    <a:pt x="247" y="0"/>
                  </a:cubicBezTo>
                  <a:lnTo>
                    <a:pt x="219" y="0"/>
                  </a:lnTo>
                  <a:close/>
                  <a:moveTo>
                    <a:pt x="168" y="66"/>
                  </a:moveTo>
                  <a:cubicBezTo>
                    <a:pt x="168" y="0"/>
                    <a:pt x="168" y="0"/>
                    <a:pt x="168" y="0"/>
                  </a:cubicBezTo>
                  <a:cubicBezTo>
                    <a:pt x="144" y="0"/>
                    <a:pt x="144" y="0"/>
                    <a:pt x="144" y="0"/>
                  </a:cubicBezTo>
                  <a:cubicBezTo>
                    <a:pt x="142" y="0"/>
                    <a:pt x="139" y="1"/>
                    <a:pt x="139" y="5"/>
                  </a:cubicBezTo>
                  <a:cubicBezTo>
                    <a:pt x="139" y="8"/>
                    <a:pt x="142" y="10"/>
                    <a:pt x="144" y="10"/>
                  </a:cubicBezTo>
                  <a:cubicBezTo>
                    <a:pt x="158" y="10"/>
                    <a:pt x="158" y="10"/>
                    <a:pt x="158" y="10"/>
                  </a:cubicBezTo>
                  <a:cubicBezTo>
                    <a:pt x="158" y="66"/>
                    <a:pt x="158" y="66"/>
                    <a:pt x="158" y="66"/>
                  </a:cubicBezTo>
                  <a:cubicBezTo>
                    <a:pt x="144" y="66"/>
                    <a:pt x="144" y="66"/>
                    <a:pt x="144" y="66"/>
                  </a:cubicBezTo>
                  <a:cubicBezTo>
                    <a:pt x="142" y="66"/>
                    <a:pt x="139" y="67"/>
                    <a:pt x="139" y="71"/>
                  </a:cubicBezTo>
                  <a:cubicBezTo>
                    <a:pt x="139" y="74"/>
                    <a:pt x="142" y="75"/>
                    <a:pt x="144" y="75"/>
                  </a:cubicBezTo>
                  <a:cubicBezTo>
                    <a:pt x="182" y="75"/>
                    <a:pt x="182" y="75"/>
                    <a:pt x="182" y="75"/>
                  </a:cubicBezTo>
                  <a:cubicBezTo>
                    <a:pt x="185" y="75"/>
                    <a:pt x="187" y="74"/>
                    <a:pt x="187" y="71"/>
                  </a:cubicBezTo>
                  <a:cubicBezTo>
                    <a:pt x="187" y="46"/>
                    <a:pt x="187" y="46"/>
                    <a:pt x="187" y="46"/>
                  </a:cubicBezTo>
                  <a:cubicBezTo>
                    <a:pt x="187" y="43"/>
                    <a:pt x="186" y="41"/>
                    <a:pt x="182" y="41"/>
                  </a:cubicBezTo>
                  <a:cubicBezTo>
                    <a:pt x="179" y="41"/>
                    <a:pt x="178" y="43"/>
                    <a:pt x="178" y="46"/>
                  </a:cubicBezTo>
                  <a:cubicBezTo>
                    <a:pt x="178" y="66"/>
                    <a:pt x="178" y="66"/>
                    <a:pt x="178" y="66"/>
                  </a:cubicBezTo>
                  <a:lnTo>
                    <a:pt x="168" y="66"/>
                  </a:lnTo>
                  <a:close/>
                  <a:moveTo>
                    <a:pt x="79" y="10"/>
                  </a:moveTo>
                  <a:cubicBezTo>
                    <a:pt x="108" y="10"/>
                    <a:pt x="108" y="10"/>
                    <a:pt x="108" y="10"/>
                  </a:cubicBezTo>
                  <a:cubicBezTo>
                    <a:pt x="108" y="66"/>
                    <a:pt x="108" y="66"/>
                    <a:pt x="108" y="66"/>
                  </a:cubicBezTo>
                  <a:cubicBezTo>
                    <a:pt x="79" y="66"/>
                    <a:pt x="79" y="66"/>
                    <a:pt x="79" y="66"/>
                  </a:cubicBezTo>
                  <a:lnTo>
                    <a:pt x="79" y="10"/>
                  </a:lnTo>
                  <a:close/>
                  <a:moveTo>
                    <a:pt x="79" y="0"/>
                  </a:moveTo>
                  <a:cubicBezTo>
                    <a:pt x="74" y="0"/>
                    <a:pt x="70" y="4"/>
                    <a:pt x="70" y="10"/>
                  </a:cubicBezTo>
                  <a:cubicBezTo>
                    <a:pt x="70" y="66"/>
                    <a:pt x="70" y="66"/>
                    <a:pt x="70" y="66"/>
                  </a:cubicBezTo>
                  <a:cubicBezTo>
                    <a:pt x="70" y="71"/>
                    <a:pt x="74" y="75"/>
                    <a:pt x="79" y="75"/>
                  </a:cubicBezTo>
                  <a:cubicBezTo>
                    <a:pt x="108" y="75"/>
                    <a:pt x="108" y="75"/>
                    <a:pt x="108" y="75"/>
                  </a:cubicBezTo>
                  <a:cubicBezTo>
                    <a:pt x="113" y="75"/>
                    <a:pt x="117" y="71"/>
                    <a:pt x="117" y="66"/>
                  </a:cubicBezTo>
                  <a:cubicBezTo>
                    <a:pt x="117" y="10"/>
                    <a:pt x="117" y="10"/>
                    <a:pt x="117" y="10"/>
                  </a:cubicBezTo>
                  <a:cubicBezTo>
                    <a:pt x="117" y="4"/>
                    <a:pt x="113" y="0"/>
                    <a:pt x="108" y="0"/>
                  </a:cubicBezTo>
                  <a:lnTo>
                    <a:pt x="79" y="0"/>
                  </a:lnTo>
                  <a:close/>
                  <a:moveTo>
                    <a:pt x="9" y="10"/>
                  </a:moveTo>
                  <a:cubicBezTo>
                    <a:pt x="38" y="10"/>
                    <a:pt x="38" y="10"/>
                    <a:pt x="38" y="10"/>
                  </a:cubicBezTo>
                  <a:cubicBezTo>
                    <a:pt x="38" y="66"/>
                    <a:pt x="38" y="66"/>
                    <a:pt x="38" y="66"/>
                  </a:cubicBezTo>
                  <a:cubicBezTo>
                    <a:pt x="9" y="66"/>
                    <a:pt x="9" y="66"/>
                    <a:pt x="9" y="66"/>
                  </a:cubicBezTo>
                  <a:lnTo>
                    <a:pt x="9" y="10"/>
                  </a:lnTo>
                  <a:close/>
                  <a:moveTo>
                    <a:pt x="9" y="0"/>
                  </a:moveTo>
                  <a:cubicBezTo>
                    <a:pt x="4" y="0"/>
                    <a:pt x="0" y="4"/>
                    <a:pt x="0" y="10"/>
                  </a:cubicBezTo>
                  <a:cubicBezTo>
                    <a:pt x="0" y="66"/>
                    <a:pt x="0" y="66"/>
                    <a:pt x="0" y="66"/>
                  </a:cubicBezTo>
                  <a:cubicBezTo>
                    <a:pt x="0" y="71"/>
                    <a:pt x="4" y="75"/>
                    <a:pt x="9" y="75"/>
                  </a:cubicBezTo>
                  <a:cubicBezTo>
                    <a:pt x="38" y="75"/>
                    <a:pt x="38" y="75"/>
                    <a:pt x="38" y="75"/>
                  </a:cubicBezTo>
                  <a:cubicBezTo>
                    <a:pt x="43" y="75"/>
                    <a:pt x="48" y="71"/>
                    <a:pt x="48" y="66"/>
                  </a:cubicBezTo>
                  <a:cubicBezTo>
                    <a:pt x="48" y="10"/>
                    <a:pt x="48" y="10"/>
                    <a:pt x="48" y="10"/>
                  </a:cubicBezTo>
                  <a:cubicBezTo>
                    <a:pt x="48" y="4"/>
                    <a:pt x="43" y="0"/>
                    <a:pt x="38" y="0"/>
                  </a:cubicBez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142"/>
            <p:cNvSpPr>
              <a:spLocks noEditPoints="1"/>
            </p:cNvSpPr>
            <p:nvPr/>
          </p:nvSpPr>
          <p:spPr bwMode="auto">
            <a:xfrm>
              <a:off x="3901839" y="3977870"/>
              <a:ext cx="730792" cy="90511"/>
            </a:xfrm>
            <a:custGeom>
              <a:avLst/>
              <a:gdLst>
                <a:gd name="T0" fmla="*/ 563 w 606"/>
                <a:gd name="T1" fmla="*/ 0 h 75"/>
                <a:gd name="T2" fmla="*/ 577 w 606"/>
                <a:gd name="T3" fmla="*/ 9 h 75"/>
                <a:gd name="T4" fmla="*/ 558 w 606"/>
                <a:gd name="T5" fmla="*/ 70 h 75"/>
                <a:gd name="T6" fmla="*/ 606 w 606"/>
                <a:gd name="T7" fmla="*/ 70 h 75"/>
                <a:gd name="T8" fmla="*/ 596 w 606"/>
                <a:gd name="T9" fmla="*/ 46 h 75"/>
                <a:gd name="T10" fmla="*/ 498 w 606"/>
                <a:gd name="T11" fmla="*/ 9 h 75"/>
                <a:gd name="T12" fmla="*/ 498 w 606"/>
                <a:gd name="T13" fmla="*/ 65 h 75"/>
                <a:gd name="T14" fmla="*/ 488 w 606"/>
                <a:gd name="T15" fmla="*/ 9 h 75"/>
                <a:gd name="T16" fmla="*/ 527 w 606"/>
                <a:gd name="T17" fmla="*/ 75 h 75"/>
                <a:gd name="T18" fmla="*/ 527 w 606"/>
                <a:gd name="T19" fmla="*/ 0 h 75"/>
                <a:gd name="T20" fmla="*/ 447 w 606"/>
                <a:gd name="T21" fmla="*/ 0 h 75"/>
                <a:gd name="T22" fmla="*/ 423 w 606"/>
                <a:gd name="T23" fmla="*/ 9 h 75"/>
                <a:gd name="T24" fmla="*/ 423 w 606"/>
                <a:gd name="T25" fmla="*/ 65 h 75"/>
                <a:gd name="T26" fmla="*/ 462 w 606"/>
                <a:gd name="T27" fmla="*/ 75 h 75"/>
                <a:gd name="T28" fmla="*/ 462 w 606"/>
                <a:gd name="T29" fmla="*/ 41 h 75"/>
                <a:gd name="T30" fmla="*/ 447 w 606"/>
                <a:gd name="T31" fmla="*/ 65 h 75"/>
                <a:gd name="T32" fmla="*/ 387 w 606"/>
                <a:gd name="T33" fmla="*/ 65 h 75"/>
                <a:gd name="T34" fmla="*/ 358 w 606"/>
                <a:gd name="T35" fmla="*/ 0 h 75"/>
                <a:gd name="T36" fmla="*/ 358 w 606"/>
                <a:gd name="T37" fmla="*/ 75 h 75"/>
                <a:gd name="T38" fmla="*/ 397 w 606"/>
                <a:gd name="T39" fmla="*/ 9 h 75"/>
                <a:gd name="T40" fmla="*/ 308 w 606"/>
                <a:gd name="T41" fmla="*/ 65 h 75"/>
                <a:gd name="T42" fmla="*/ 279 w 606"/>
                <a:gd name="T43" fmla="*/ 4 h 75"/>
                <a:gd name="T44" fmla="*/ 298 w 606"/>
                <a:gd name="T45" fmla="*/ 65 h 75"/>
                <a:gd name="T46" fmla="*/ 284 w 606"/>
                <a:gd name="T47" fmla="*/ 75 h 75"/>
                <a:gd name="T48" fmla="*/ 327 w 606"/>
                <a:gd name="T49" fmla="*/ 46 h 75"/>
                <a:gd name="T50" fmla="*/ 317 w 606"/>
                <a:gd name="T51" fmla="*/ 65 h 75"/>
                <a:gd name="T52" fmla="*/ 247 w 606"/>
                <a:gd name="T53" fmla="*/ 9 h 75"/>
                <a:gd name="T54" fmla="*/ 219 w 606"/>
                <a:gd name="T55" fmla="*/ 9 h 75"/>
                <a:gd name="T56" fmla="*/ 209 w 606"/>
                <a:gd name="T57" fmla="*/ 65 h 75"/>
                <a:gd name="T58" fmla="*/ 257 w 606"/>
                <a:gd name="T59" fmla="*/ 65 h 75"/>
                <a:gd name="T60" fmla="*/ 219 w 606"/>
                <a:gd name="T61" fmla="*/ 0 h 75"/>
                <a:gd name="T62" fmla="*/ 144 w 606"/>
                <a:gd name="T63" fmla="*/ 0 h 75"/>
                <a:gd name="T64" fmla="*/ 158 w 606"/>
                <a:gd name="T65" fmla="*/ 9 h 75"/>
                <a:gd name="T66" fmla="*/ 139 w 606"/>
                <a:gd name="T67" fmla="*/ 70 h 75"/>
                <a:gd name="T68" fmla="*/ 187 w 606"/>
                <a:gd name="T69" fmla="*/ 70 h 75"/>
                <a:gd name="T70" fmla="*/ 178 w 606"/>
                <a:gd name="T71" fmla="*/ 46 h 75"/>
                <a:gd name="T72" fmla="*/ 79 w 606"/>
                <a:gd name="T73" fmla="*/ 9 h 75"/>
                <a:gd name="T74" fmla="*/ 79 w 606"/>
                <a:gd name="T75" fmla="*/ 65 h 75"/>
                <a:gd name="T76" fmla="*/ 70 w 606"/>
                <a:gd name="T77" fmla="*/ 9 h 75"/>
                <a:gd name="T78" fmla="*/ 108 w 606"/>
                <a:gd name="T79" fmla="*/ 75 h 75"/>
                <a:gd name="T80" fmla="*/ 108 w 606"/>
                <a:gd name="T81" fmla="*/ 0 h 75"/>
                <a:gd name="T82" fmla="*/ 29 w 606"/>
                <a:gd name="T83" fmla="*/ 0 h 75"/>
                <a:gd name="T84" fmla="*/ 5 w 606"/>
                <a:gd name="T85" fmla="*/ 9 h 75"/>
                <a:gd name="T86" fmla="*/ 5 w 606"/>
                <a:gd name="T87" fmla="*/ 65 h 75"/>
                <a:gd name="T88" fmla="*/ 43 w 606"/>
                <a:gd name="T89" fmla="*/ 75 h 75"/>
                <a:gd name="T90" fmla="*/ 43 w 606"/>
                <a:gd name="T91" fmla="*/ 41 h 75"/>
                <a:gd name="T92" fmla="*/ 29 w 606"/>
                <a:gd name="T93" fmla="*/ 6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6" h="75">
                  <a:moveTo>
                    <a:pt x="587" y="65"/>
                  </a:move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cubicBezTo>
                    <a:pt x="606" y="46"/>
                    <a:pt x="606" y="46"/>
                    <a:pt x="606" y="46"/>
                  </a:cubicBezTo>
                  <a:cubicBezTo>
                    <a:pt x="606" y="43"/>
                    <a:pt x="605" y="41"/>
                    <a:pt x="601" y="41"/>
                  </a:cubicBezTo>
                  <a:cubicBezTo>
                    <a:pt x="598" y="41"/>
                    <a:pt x="596" y="43"/>
                    <a:pt x="596" y="46"/>
                  </a:cubicBezTo>
                  <a:cubicBezTo>
                    <a:pt x="596" y="65"/>
                    <a:pt x="596" y="65"/>
                    <a:pt x="596" y="65"/>
                  </a:cubicBezTo>
                  <a:lnTo>
                    <a:pt x="587" y="65"/>
                  </a:lnTo>
                  <a:close/>
                  <a:moveTo>
                    <a:pt x="498" y="9"/>
                  </a:moveTo>
                  <a:cubicBezTo>
                    <a:pt x="527" y="9"/>
                    <a:pt x="527" y="9"/>
                    <a:pt x="527" y="9"/>
                  </a:cubicBezTo>
                  <a:cubicBezTo>
                    <a:pt x="527" y="65"/>
                    <a:pt x="527" y="65"/>
                    <a:pt x="527" y="65"/>
                  </a:cubicBezTo>
                  <a:cubicBezTo>
                    <a:pt x="498" y="65"/>
                    <a:pt x="498" y="65"/>
                    <a:pt x="498" y="65"/>
                  </a:cubicBezTo>
                  <a:lnTo>
                    <a:pt x="498" y="9"/>
                  </a:lnTo>
                  <a:close/>
                  <a:moveTo>
                    <a:pt x="498" y="0"/>
                  </a:move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cubicBezTo>
                    <a:pt x="536" y="9"/>
                    <a:pt x="536" y="9"/>
                    <a:pt x="536" y="9"/>
                  </a:cubicBezTo>
                  <a:cubicBezTo>
                    <a:pt x="536" y="4"/>
                    <a:pt x="532" y="0"/>
                    <a:pt x="527" y="0"/>
                  </a:cubicBezTo>
                  <a:lnTo>
                    <a:pt x="498" y="0"/>
                  </a:lnTo>
                  <a:close/>
                  <a:moveTo>
                    <a:pt x="447" y="65"/>
                  </a:move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cubicBezTo>
                    <a:pt x="466" y="46"/>
                    <a:pt x="466" y="46"/>
                    <a:pt x="466" y="46"/>
                  </a:cubicBezTo>
                  <a:cubicBezTo>
                    <a:pt x="466" y="43"/>
                    <a:pt x="465" y="41"/>
                    <a:pt x="462" y="41"/>
                  </a:cubicBezTo>
                  <a:cubicBezTo>
                    <a:pt x="458" y="41"/>
                    <a:pt x="457" y="43"/>
                    <a:pt x="457" y="46"/>
                  </a:cubicBezTo>
                  <a:cubicBezTo>
                    <a:pt x="457" y="65"/>
                    <a:pt x="457" y="65"/>
                    <a:pt x="457" y="65"/>
                  </a:cubicBezTo>
                  <a:lnTo>
                    <a:pt x="447" y="65"/>
                  </a:lnTo>
                  <a:close/>
                  <a:moveTo>
                    <a:pt x="358" y="9"/>
                  </a:moveTo>
                  <a:cubicBezTo>
                    <a:pt x="387" y="9"/>
                    <a:pt x="387" y="9"/>
                    <a:pt x="387" y="9"/>
                  </a:cubicBezTo>
                  <a:cubicBezTo>
                    <a:pt x="387" y="65"/>
                    <a:pt x="387" y="65"/>
                    <a:pt x="387" y="65"/>
                  </a:cubicBezTo>
                  <a:cubicBezTo>
                    <a:pt x="358" y="65"/>
                    <a:pt x="358" y="65"/>
                    <a:pt x="358" y="65"/>
                  </a:cubicBezTo>
                  <a:lnTo>
                    <a:pt x="358" y="9"/>
                  </a:lnTo>
                  <a:close/>
                  <a:moveTo>
                    <a:pt x="358" y="0"/>
                  </a:move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cubicBezTo>
                    <a:pt x="397" y="9"/>
                    <a:pt x="397" y="9"/>
                    <a:pt x="397" y="9"/>
                  </a:cubicBezTo>
                  <a:cubicBezTo>
                    <a:pt x="397" y="4"/>
                    <a:pt x="392" y="0"/>
                    <a:pt x="387" y="0"/>
                  </a:cubicBezTo>
                  <a:lnTo>
                    <a:pt x="358" y="0"/>
                  </a:lnTo>
                  <a:close/>
                  <a:moveTo>
                    <a:pt x="308" y="65"/>
                  </a:move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cubicBezTo>
                    <a:pt x="327" y="46"/>
                    <a:pt x="327" y="46"/>
                    <a:pt x="327" y="46"/>
                  </a:cubicBezTo>
                  <a:cubicBezTo>
                    <a:pt x="327" y="43"/>
                    <a:pt x="326" y="41"/>
                    <a:pt x="322" y="41"/>
                  </a:cubicBezTo>
                  <a:cubicBezTo>
                    <a:pt x="318" y="41"/>
                    <a:pt x="317" y="43"/>
                    <a:pt x="317" y="46"/>
                  </a:cubicBezTo>
                  <a:cubicBezTo>
                    <a:pt x="317" y="65"/>
                    <a:pt x="317" y="65"/>
                    <a:pt x="317" y="65"/>
                  </a:cubicBezTo>
                  <a:lnTo>
                    <a:pt x="308" y="65"/>
                  </a:lnTo>
                  <a:close/>
                  <a:moveTo>
                    <a:pt x="219" y="9"/>
                  </a:moveTo>
                  <a:cubicBezTo>
                    <a:pt x="247" y="9"/>
                    <a:pt x="247" y="9"/>
                    <a:pt x="247" y="9"/>
                  </a:cubicBezTo>
                  <a:cubicBezTo>
                    <a:pt x="247" y="65"/>
                    <a:pt x="247" y="65"/>
                    <a:pt x="247" y="65"/>
                  </a:cubicBezTo>
                  <a:cubicBezTo>
                    <a:pt x="219" y="65"/>
                    <a:pt x="219" y="65"/>
                    <a:pt x="219" y="65"/>
                  </a:cubicBezTo>
                  <a:lnTo>
                    <a:pt x="219" y="9"/>
                  </a:lnTo>
                  <a:close/>
                  <a:moveTo>
                    <a:pt x="219" y="0"/>
                  </a:move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cubicBezTo>
                    <a:pt x="257" y="9"/>
                    <a:pt x="257" y="9"/>
                    <a:pt x="257" y="9"/>
                  </a:cubicBezTo>
                  <a:cubicBezTo>
                    <a:pt x="257" y="4"/>
                    <a:pt x="253" y="0"/>
                    <a:pt x="247" y="0"/>
                  </a:cubicBezTo>
                  <a:lnTo>
                    <a:pt x="219" y="0"/>
                  </a:lnTo>
                  <a:close/>
                  <a:moveTo>
                    <a:pt x="168" y="65"/>
                  </a:move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cubicBezTo>
                    <a:pt x="187" y="46"/>
                    <a:pt x="187" y="46"/>
                    <a:pt x="187" y="46"/>
                  </a:cubicBezTo>
                  <a:cubicBezTo>
                    <a:pt x="187" y="43"/>
                    <a:pt x="186" y="41"/>
                    <a:pt x="182" y="41"/>
                  </a:cubicBezTo>
                  <a:cubicBezTo>
                    <a:pt x="179" y="41"/>
                    <a:pt x="178" y="43"/>
                    <a:pt x="178" y="46"/>
                  </a:cubicBezTo>
                  <a:cubicBezTo>
                    <a:pt x="178" y="65"/>
                    <a:pt x="178" y="65"/>
                    <a:pt x="178" y="65"/>
                  </a:cubicBezTo>
                  <a:lnTo>
                    <a:pt x="168" y="65"/>
                  </a:lnTo>
                  <a:close/>
                  <a:moveTo>
                    <a:pt x="79" y="9"/>
                  </a:moveTo>
                  <a:cubicBezTo>
                    <a:pt x="108" y="9"/>
                    <a:pt x="108" y="9"/>
                    <a:pt x="108" y="9"/>
                  </a:cubicBezTo>
                  <a:cubicBezTo>
                    <a:pt x="108" y="65"/>
                    <a:pt x="108" y="65"/>
                    <a:pt x="108" y="65"/>
                  </a:cubicBezTo>
                  <a:cubicBezTo>
                    <a:pt x="79" y="65"/>
                    <a:pt x="79" y="65"/>
                    <a:pt x="79" y="65"/>
                  </a:cubicBezTo>
                  <a:lnTo>
                    <a:pt x="79" y="9"/>
                  </a:lnTo>
                  <a:close/>
                  <a:moveTo>
                    <a:pt x="79" y="0"/>
                  </a:move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cubicBezTo>
                    <a:pt x="117" y="9"/>
                    <a:pt x="117" y="9"/>
                    <a:pt x="117" y="9"/>
                  </a:cubicBezTo>
                  <a:cubicBezTo>
                    <a:pt x="117" y="4"/>
                    <a:pt x="113" y="0"/>
                    <a:pt x="108" y="0"/>
                  </a:cubicBezTo>
                  <a:lnTo>
                    <a:pt x="79" y="0"/>
                  </a:lnTo>
                  <a:close/>
                  <a:moveTo>
                    <a:pt x="29" y="65"/>
                  </a:move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cubicBezTo>
                    <a:pt x="48" y="46"/>
                    <a:pt x="48" y="46"/>
                    <a:pt x="48" y="46"/>
                  </a:cubicBezTo>
                  <a:cubicBezTo>
                    <a:pt x="48" y="43"/>
                    <a:pt x="46" y="41"/>
                    <a:pt x="43" y="41"/>
                  </a:cubicBezTo>
                  <a:cubicBezTo>
                    <a:pt x="39" y="41"/>
                    <a:pt x="38" y="43"/>
                    <a:pt x="38" y="46"/>
                  </a:cubicBezTo>
                  <a:cubicBezTo>
                    <a:pt x="38" y="65"/>
                    <a:pt x="38" y="65"/>
                    <a:pt x="38" y="65"/>
                  </a:cubicBezTo>
                  <a:lnTo>
                    <a:pt x="29"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6" name="Freeform 143"/>
            <p:cNvSpPr>
              <a:spLocks noEditPoints="1"/>
            </p:cNvSpPr>
            <p:nvPr/>
          </p:nvSpPr>
          <p:spPr bwMode="auto">
            <a:xfrm>
              <a:off x="3901839" y="3977870"/>
              <a:ext cx="730792" cy="372101"/>
            </a:xfrm>
            <a:custGeom>
              <a:avLst/>
              <a:gdLst>
                <a:gd name="T0" fmla="*/ 29 w 606"/>
                <a:gd name="T1" fmla="*/ 0 h 308"/>
                <a:gd name="T2" fmla="*/ 0 w 606"/>
                <a:gd name="T3" fmla="*/ 70 h 308"/>
                <a:gd name="T4" fmla="*/ 38 w 606"/>
                <a:gd name="T5" fmla="*/ 126 h 308"/>
                <a:gd name="T6" fmla="*/ 0 w 606"/>
                <a:gd name="T7" fmla="*/ 182 h 308"/>
                <a:gd name="T8" fmla="*/ 38 w 606"/>
                <a:gd name="T9" fmla="*/ 278 h 308"/>
                <a:gd name="T10" fmla="*/ 19 w 606"/>
                <a:gd name="T11" fmla="*/ 242 h 308"/>
                <a:gd name="T12" fmla="*/ 108 w 606"/>
                <a:gd name="T13" fmla="*/ 65 h 308"/>
                <a:gd name="T14" fmla="*/ 108 w 606"/>
                <a:gd name="T15" fmla="*/ 0 h 308"/>
                <a:gd name="T16" fmla="*/ 108 w 606"/>
                <a:gd name="T17" fmla="*/ 182 h 308"/>
                <a:gd name="T18" fmla="*/ 108 w 606"/>
                <a:gd name="T19" fmla="*/ 116 h 308"/>
                <a:gd name="T20" fmla="*/ 108 w 606"/>
                <a:gd name="T21" fmla="*/ 298 h 308"/>
                <a:gd name="T22" fmla="*/ 108 w 606"/>
                <a:gd name="T23" fmla="*/ 232 h 308"/>
                <a:gd name="T24" fmla="*/ 187 w 606"/>
                <a:gd name="T25" fmla="*/ 70 h 308"/>
                <a:gd name="T26" fmla="*/ 144 w 606"/>
                <a:gd name="T27" fmla="*/ 0 h 308"/>
                <a:gd name="T28" fmla="*/ 144 w 606"/>
                <a:gd name="T29" fmla="*/ 75 h 308"/>
                <a:gd name="T30" fmla="*/ 178 w 606"/>
                <a:gd name="T31" fmla="*/ 182 h 308"/>
                <a:gd name="T32" fmla="*/ 158 w 606"/>
                <a:gd name="T33" fmla="*/ 182 h 308"/>
                <a:gd name="T34" fmla="*/ 187 w 606"/>
                <a:gd name="T35" fmla="*/ 278 h 308"/>
                <a:gd name="T36" fmla="*/ 139 w 606"/>
                <a:gd name="T37" fmla="*/ 237 h 308"/>
                <a:gd name="T38" fmla="*/ 182 w 606"/>
                <a:gd name="T39" fmla="*/ 308 h 308"/>
                <a:gd name="T40" fmla="*/ 257 w 606"/>
                <a:gd name="T41" fmla="*/ 65 h 308"/>
                <a:gd name="T42" fmla="*/ 247 w 606"/>
                <a:gd name="T43" fmla="*/ 75 h 308"/>
                <a:gd name="T44" fmla="*/ 257 w 606"/>
                <a:gd name="T45" fmla="*/ 182 h 308"/>
                <a:gd name="T46" fmla="*/ 247 w 606"/>
                <a:gd name="T47" fmla="*/ 191 h 308"/>
                <a:gd name="T48" fmla="*/ 257 w 606"/>
                <a:gd name="T49" fmla="*/ 298 h 308"/>
                <a:gd name="T50" fmla="*/ 247 w 606"/>
                <a:gd name="T51" fmla="*/ 308 h 308"/>
                <a:gd name="T52" fmla="*/ 308 w 606"/>
                <a:gd name="T53" fmla="*/ 65 h 308"/>
                <a:gd name="T54" fmla="*/ 284 w 606"/>
                <a:gd name="T55" fmla="*/ 65 h 308"/>
                <a:gd name="T56" fmla="*/ 322 w 606"/>
                <a:gd name="T57" fmla="*/ 157 h 308"/>
                <a:gd name="T58" fmla="*/ 284 w 606"/>
                <a:gd name="T59" fmla="*/ 126 h 308"/>
                <a:gd name="T60" fmla="*/ 327 w 606"/>
                <a:gd name="T61" fmla="*/ 187 h 308"/>
                <a:gd name="T62" fmla="*/ 308 w 606"/>
                <a:gd name="T63" fmla="*/ 232 h 308"/>
                <a:gd name="T64" fmla="*/ 279 w 606"/>
                <a:gd name="T65" fmla="*/ 303 h 308"/>
                <a:gd name="T66" fmla="*/ 387 w 606"/>
                <a:gd name="T67" fmla="*/ 9 h 308"/>
                <a:gd name="T68" fmla="*/ 349 w 606"/>
                <a:gd name="T69" fmla="*/ 65 h 308"/>
                <a:gd name="T70" fmla="*/ 387 w 606"/>
                <a:gd name="T71" fmla="*/ 126 h 308"/>
                <a:gd name="T72" fmla="*/ 349 w 606"/>
                <a:gd name="T73" fmla="*/ 182 h 308"/>
                <a:gd name="T74" fmla="*/ 387 w 606"/>
                <a:gd name="T75" fmla="*/ 242 h 308"/>
                <a:gd name="T76" fmla="*/ 349 w 606"/>
                <a:gd name="T77" fmla="*/ 298 h 308"/>
                <a:gd name="T78" fmla="*/ 457 w 606"/>
                <a:gd name="T79" fmla="*/ 46 h 308"/>
                <a:gd name="T80" fmla="*/ 438 w 606"/>
                <a:gd name="T81" fmla="*/ 9 h 308"/>
                <a:gd name="T82" fmla="*/ 466 w 606"/>
                <a:gd name="T83" fmla="*/ 187 h 308"/>
                <a:gd name="T84" fmla="*/ 423 w 606"/>
                <a:gd name="T85" fmla="*/ 116 h 308"/>
                <a:gd name="T86" fmla="*/ 423 w 606"/>
                <a:gd name="T87" fmla="*/ 191 h 308"/>
                <a:gd name="T88" fmla="*/ 457 w 606"/>
                <a:gd name="T89" fmla="*/ 298 h 308"/>
                <a:gd name="T90" fmla="*/ 438 w 606"/>
                <a:gd name="T91" fmla="*/ 298 h 308"/>
                <a:gd name="T92" fmla="*/ 498 w 606"/>
                <a:gd name="T93" fmla="*/ 65 h 308"/>
                <a:gd name="T94" fmla="*/ 498 w 606"/>
                <a:gd name="T95" fmla="*/ 0 h 308"/>
                <a:gd name="T96" fmla="*/ 498 w 606"/>
                <a:gd name="T97" fmla="*/ 182 h 308"/>
                <a:gd name="T98" fmla="*/ 498 w 606"/>
                <a:gd name="T99" fmla="*/ 116 h 308"/>
                <a:gd name="T100" fmla="*/ 498 w 606"/>
                <a:gd name="T101" fmla="*/ 298 h 308"/>
                <a:gd name="T102" fmla="*/ 498 w 606"/>
                <a:gd name="T103" fmla="*/ 232 h 308"/>
                <a:gd name="T104" fmla="*/ 606 w 606"/>
                <a:gd name="T105" fmla="*/ 46 h 308"/>
                <a:gd name="T106" fmla="*/ 558 w 606"/>
                <a:gd name="T107" fmla="*/ 4 h 308"/>
                <a:gd name="T108" fmla="*/ 601 w 606"/>
                <a:gd name="T109" fmla="*/ 75 h 308"/>
                <a:gd name="T110" fmla="*/ 587 w 606"/>
                <a:gd name="T111" fmla="*/ 182 h 308"/>
                <a:gd name="T112" fmla="*/ 563 w 606"/>
                <a:gd name="T113" fmla="*/ 182 h 308"/>
                <a:gd name="T114" fmla="*/ 568 w 606"/>
                <a:gd name="T115" fmla="*/ 242 h 308"/>
                <a:gd name="T116" fmla="*/ 558 w 606"/>
                <a:gd name="T117" fmla="*/ 24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308">
                  <a:moveTo>
                    <a:pt x="48" y="70"/>
                  </a:moveTo>
                  <a:cubicBezTo>
                    <a:pt x="48" y="46"/>
                    <a:pt x="48" y="46"/>
                    <a:pt x="48" y="46"/>
                  </a:cubicBezTo>
                  <a:cubicBezTo>
                    <a:pt x="48" y="43"/>
                    <a:pt x="46" y="41"/>
                    <a:pt x="43" y="41"/>
                  </a:cubicBezTo>
                  <a:cubicBezTo>
                    <a:pt x="39" y="41"/>
                    <a:pt x="38" y="43"/>
                    <a:pt x="38" y="46"/>
                  </a:cubicBezTo>
                  <a:cubicBezTo>
                    <a:pt x="38" y="65"/>
                    <a:pt x="38" y="65"/>
                    <a:pt x="38" y="65"/>
                  </a:cubicBezTo>
                  <a:cubicBezTo>
                    <a:pt x="29" y="65"/>
                    <a:pt x="29" y="65"/>
                    <a:pt x="29" y="65"/>
                  </a:cubicBezTo>
                  <a:cubicBezTo>
                    <a:pt x="29" y="0"/>
                    <a:pt x="29" y="0"/>
                    <a:pt x="29" y="0"/>
                  </a:cubicBezTo>
                  <a:cubicBezTo>
                    <a:pt x="5" y="0"/>
                    <a:pt x="5" y="0"/>
                    <a:pt x="5" y="0"/>
                  </a:cubicBezTo>
                  <a:cubicBezTo>
                    <a:pt x="2" y="0"/>
                    <a:pt x="0" y="1"/>
                    <a:pt x="0" y="4"/>
                  </a:cubicBezTo>
                  <a:cubicBezTo>
                    <a:pt x="0" y="8"/>
                    <a:pt x="2" y="9"/>
                    <a:pt x="5" y="9"/>
                  </a:cubicBezTo>
                  <a:cubicBezTo>
                    <a:pt x="19" y="9"/>
                    <a:pt x="19" y="9"/>
                    <a:pt x="19" y="9"/>
                  </a:cubicBezTo>
                  <a:cubicBezTo>
                    <a:pt x="19" y="65"/>
                    <a:pt x="19" y="65"/>
                    <a:pt x="19" y="65"/>
                  </a:cubicBezTo>
                  <a:cubicBezTo>
                    <a:pt x="5" y="65"/>
                    <a:pt x="5" y="65"/>
                    <a:pt x="5" y="65"/>
                  </a:cubicBezTo>
                  <a:cubicBezTo>
                    <a:pt x="2" y="65"/>
                    <a:pt x="0" y="67"/>
                    <a:pt x="0" y="70"/>
                  </a:cubicBezTo>
                  <a:cubicBezTo>
                    <a:pt x="0" y="74"/>
                    <a:pt x="2" y="75"/>
                    <a:pt x="5" y="75"/>
                  </a:cubicBezTo>
                  <a:cubicBezTo>
                    <a:pt x="43" y="75"/>
                    <a:pt x="43" y="75"/>
                    <a:pt x="43" y="75"/>
                  </a:cubicBezTo>
                  <a:cubicBezTo>
                    <a:pt x="45" y="75"/>
                    <a:pt x="48" y="74"/>
                    <a:pt x="48" y="70"/>
                  </a:cubicBezTo>
                  <a:moveTo>
                    <a:pt x="38" y="182"/>
                  </a:moveTo>
                  <a:cubicBezTo>
                    <a:pt x="9" y="182"/>
                    <a:pt x="9" y="182"/>
                    <a:pt x="9" y="182"/>
                  </a:cubicBezTo>
                  <a:cubicBezTo>
                    <a:pt x="9" y="126"/>
                    <a:pt x="9" y="126"/>
                    <a:pt x="9" y="126"/>
                  </a:cubicBezTo>
                  <a:cubicBezTo>
                    <a:pt x="38" y="126"/>
                    <a:pt x="38" y="126"/>
                    <a:pt x="38" y="126"/>
                  </a:cubicBezTo>
                  <a:lnTo>
                    <a:pt x="38" y="182"/>
                  </a:lnTo>
                  <a:close/>
                  <a:moveTo>
                    <a:pt x="48" y="182"/>
                  </a:moveTo>
                  <a:cubicBezTo>
                    <a:pt x="48" y="126"/>
                    <a:pt x="48" y="126"/>
                    <a:pt x="48" y="126"/>
                  </a:cubicBezTo>
                  <a:cubicBezTo>
                    <a:pt x="48" y="120"/>
                    <a:pt x="43" y="116"/>
                    <a:pt x="38" y="116"/>
                  </a:cubicBezTo>
                  <a:cubicBezTo>
                    <a:pt x="9" y="116"/>
                    <a:pt x="9" y="116"/>
                    <a:pt x="9" y="116"/>
                  </a:cubicBezTo>
                  <a:cubicBezTo>
                    <a:pt x="4" y="116"/>
                    <a:pt x="0" y="120"/>
                    <a:pt x="0" y="126"/>
                  </a:cubicBezTo>
                  <a:cubicBezTo>
                    <a:pt x="0" y="182"/>
                    <a:pt x="0" y="182"/>
                    <a:pt x="0" y="182"/>
                  </a:cubicBezTo>
                  <a:cubicBezTo>
                    <a:pt x="0" y="187"/>
                    <a:pt x="4" y="191"/>
                    <a:pt x="9" y="191"/>
                  </a:cubicBezTo>
                  <a:cubicBezTo>
                    <a:pt x="38" y="191"/>
                    <a:pt x="38" y="191"/>
                    <a:pt x="38" y="191"/>
                  </a:cubicBezTo>
                  <a:cubicBezTo>
                    <a:pt x="43" y="191"/>
                    <a:pt x="48" y="187"/>
                    <a:pt x="48" y="182"/>
                  </a:cubicBezTo>
                  <a:moveTo>
                    <a:pt x="48" y="303"/>
                  </a:moveTo>
                  <a:cubicBezTo>
                    <a:pt x="48" y="278"/>
                    <a:pt x="48" y="278"/>
                    <a:pt x="48" y="278"/>
                  </a:cubicBezTo>
                  <a:cubicBezTo>
                    <a:pt x="48" y="276"/>
                    <a:pt x="46" y="274"/>
                    <a:pt x="43" y="274"/>
                  </a:cubicBezTo>
                  <a:cubicBezTo>
                    <a:pt x="39" y="274"/>
                    <a:pt x="38" y="276"/>
                    <a:pt x="38" y="278"/>
                  </a:cubicBezTo>
                  <a:cubicBezTo>
                    <a:pt x="38" y="298"/>
                    <a:pt x="38" y="298"/>
                    <a:pt x="38" y="298"/>
                  </a:cubicBezTo>
                  <a:cubicBezTo>
                    <a:pt x="29" y="298"/>
                    <a:pt x="29" y="298"/>
                    <a:pt x="29" y="298"/>
                  </a:cubicBezTo>
                  <a:cubicBezTo>
                    <a:pt x="29" y="232"/>
                    <a:pt x="29" y="232"/>
                    <a:pt x="29" y="232"/>
                  </a:cubicBezTo>
                  <a:cubicBezTo>
                    <a:pt x="5" y="232"/>
                    <a:pt x="5" y="232"/>
                    <a:pt x="5" y="232"/>
                  </a:cubicBezTo>
                  <a:cubicBezTo>
                    <a:pt x="2" y="232"/>
                    <a:pt x="0" y="234"/>
                    <a:pt x="0" y="237"/>
                  </a:cubicBezTo>
                  <a:cubicBezTo>
                    <a:pt x="0" y="241"/>
                    <a:pt x="2" y="242"/>
                    <a:pt x="5" y="242"/>
                  </a:cubicBezTo>
                  <a:cubicBezTo>
                    <a:pt x="19" y="242"/>
                    <a:pt x="19" y="242"/>
                    <a:pt x="19" y="242"/>
                  </a:cubicBezTo>
                  <a:cubicBezTo>
                    <a:pt x="19" y="298"/>
                    <a:pt x="19" y="298"/>
                    <a:pt x="19" y="298"/>
                  </a:cubicBezTo>
                  <a:cubicBezTo>
                    <a:pt x="5" y="298"/>
                    <a:pt x="5" y="298"/>
                    <a:pt x="5" y="298"/>
                  </a:cubicBezTo>
                  <a:cubicBezTo>
                    <a:pt x="2" y="298"/>
                    <a:pt x="0" y="299"/>
                    <a:pt x="0" y="303"/>
                  </a:cubicBezTo>
                  <a:cubicBezTo>
                    <a:pt x="0" y="306"/>
                    <a:pt x="2" y="308"/>
                    <a:pt x="5" y="308"/>
                  </a:cubicBezTo>
                  <a:cubicBezTo>
                    <a:pt x="43" y="308"/>
                    <a:pt x="43" y="308"/>
                    <a:pt x="43" y="308"/>
                  </a:cubicBezTo>
                  <a:cubicBezTo>
                    <a:pt x="45" y="308"/>
                    <a:pt x="48" y="306"/>
                    <a:pt x="48" y="303"/>
                  </a:cubicBezTo>
                  <a:moveTo>
                    <a:pt x="108" y="65"/>
                  </a:moveTo>
                  <a:cubicBezTo>
                    <a:pt x="79" y="65"/>
                    <a:pt x="79" y="65"/>
                    <a:pt x="79" y="65"/>
                  </a:cubicBezTo>
                  <a:cubicBezTo>
                    <a:pt x="79" y="9"/>
                    <a:pt x="79" y="9"/>
                    <a:pt x="79" y="9"/>
                  </a:cubicBezTo>
                  <a:cubicBezTo>
                    <a:pt x="108" y="9"/>
                    <a:pt x="108" y="9"/>
                    <a:pt x="108" y="9"/>
                  </a:cubicBezTo>
                  <a:lnTo>
                    <a:pt x="108" y="65"/>
                  </a:lnTo>
                  <a:close/>
                  <a:moveTo>
                    <a:pt x="117" y="65"/>
                  </a:moveTo>
                  <a:cubicBezTo>
                    <a:pt x="117" y="9"/>
                    <a:pt x="117" y="9"/>
                    <a:pt x="117" y="9"/>
                  </a:cubicBezTo>
                  <a:cubicBezTo>
                    <a:pt x="117" y="4"/>
                    <a:pt x="113" y="0"/>
                    <a:pt x="108" y="0"/>
                  </a:cubicBezTo>
                  <a:cubicBezTo>
                    <a:pt x="79" y="0"/>
                    <a:pt x="79" y="0"/>
                    <a:pt x="79" y="0"/>
                  </a:cubicBezTo>
                  <a:cubicBezTo>
                    <a:pt x="74" y="0"/>
                    <a:pt x="70" y="4"/>
                    <a:pt x="70" y="9"/>
                  </a:cubicBezTo>
                  <a:cubicBezTo>
                    <a:pt x="70" y="65"/>
                    <a:pt x="70" y="65"/>
                    <a:pt x="70" y="65"/>
                  </a:cubicBezTo>
                  <a:cubicBezTo>
                    <a:pt x="70" y="71"/>
                    <a:pt x="74" y="75"/>
                    <a:pt x="79" y="75"/>
                  </a:cubicBezTo>
                  <a:cubicBezTo>
                    <a:pt x="108" y="75"/>
                    <a:pt x="108" y="75"/>
                    <a:pt x="108" y="75"/>
                  </a:cubicBezTo>
                  <a:cubicBezTo>
                    <a:pt x="113" y="75"/>
                    <a:pt x="117" y="71"/>
                    <a:pt x="117" y="65"/>
                  </a:cubicBezTo>
                  <a:moveTo>
                    <a:pt x="108" y="182"/>
                  </a:moveTo>
                  <a:cubicBezTo>
                    <a:pt x="79" y="182"/>
                    <a:pt x="79" y="182"/>
                    <a:pt x="79" y="182"/>
                  </a:cubicBezTo>
                  <a:cubicBezTo>
                    <a:pt x="79" y="126"/>
                    <a:pt x="79" y="126"/>
                    <a:pt x="79" y="126"/>
                  </a:cubicBezTo>
                  <a:cubicBezTo>
                    <a:pt x="108" y="126"/>
                    <a:pt x="108" y="126"/>
                    <a:pt x="108" y="126"/>
                  </a:cubicBezTo>
                  <a:lnTo>
                    <a:pt x="108" y="182"/>
                  </a:lnTo>
                  <a:close/>
                  <a:moveTo>
                    <a:pt x="117" y="182"/>
                  </a:moveTo>
                  <a:cubicBezTo>
                    <a:pt x="117" y="126"/>
                    <a:pt x="117" y="126"/>
                    <a:pt x="117" y="126"/>
                  </a:cubicBezTo>
                  <a:cubicBezTo>
                    <a:pt x="117" y="120"/>
                    <a:pt x="113" y="116"/>
                    <a:pt x="108" y="116"/>
                  </a:cubicBezTo>
                  <a:cubicBezTo>
                    <a:pt x="79" y="116"/>
                    <a:pt x="79" y="116"/>
                    <a:pt x="79" y="116"/>
                  </a:cubicBezTo>
                  <a:cubicBezTo>
                    <a:pt x="74" y="116"/>
                    <a:pt x="70" y="120"/>
                    <a:pt x="70" y="126"/>
                  </a:cubicBezTo>
                  <a:cubicBezTo>
                    <a:pt x="70" y="182"/>
                    <a:pt x="70" y="182"/>
                    <a:pt x="70" y="182"/>
                  </a:cubicBezTo>
                  <a:cubicBezTo>
                    <a:pt x="70" y="187"/>
                    <a:pt x="74" y="191"/>
                    <a:pt x="79" y="191"/>
                  </a:cubicBezTo>
                  <a:cubicBezTo>
                    <a:pt x="108" y="191"/>
                    <a:pt x="108" y="191"/>
                    <a:pt x="108" y="191"/>
                  </a:cubicBezTo>
                  <a:cubicBezTo>
                    <a:pt x="113" y="191"/>
                    <a:pt x="117" y="187"/>
                    <a:pt x="117" y="182"/>
                  </a:cubicBezTo>
                  <a:moveTo>
                    <a:pt x="108" y="298"/>
                  </a:moveTo>
                  <a:cubicBezTo>
                    <a:pt x="79" y="298"/>
                    <a:pt x="79" y="298"/>
                    <a:pt x="79" y="298"/>
                  </a:cubicBezTo>
                  <a:cubicBezTo>
                    <a:pt x="79" y="242"/>
                    <a:pt x="79" y="242"/>
                    <a:pt x="79" y="242"/>
                  </a:cubicBezTo>
                  <a:cubicBezTo>
                    <a:pt x="108" y="242"/>
                    <a:pt x="108" y="242"/>
                    <a:pt x="108" y="242"/>
                  </a:cubicBezTo>
                  <a:lnTo>
                    <a:pt x="108" y="298"/>
                  </a:lnTo>
                  <a:close/>
                  <a:moveTo>
                    <a:pt x="117" y="298"/>
                  </a:moveTo>
                  <a:cubicBezTo>
                    <a:pt x="117" y="242"/>
                    <a:pt x="117" y="242"/>
                    <a:pt x="117" y="242"/>
                  </a:cubicBezTo>
                  <a:cubicBezTo>
                    <a:pt x="117" y="237"/>
                    <a:pt x="113" y="232"/>
                    <a:pt x="108" y="232"/>
                  </a:cubicBezTo>
                  <a:cubicBezTo>
                    <a:pt x="79" y="232"/>
                    <a:pt x="79" y="232"/>
                    <a:pt x="79" y="232"/>
                  </a:cubicBezTo>
                  <a:cubicBezTo>
                    <a:pt x="74" y="232"/>
                    <a:pt x="70" y="237"/>
                    <a:pt x="70" y="242"/>
                  </a:cubicBezTo>
                  <a:cubicBezTo>
                    <a:pt x="70" y="298"/>
                    <a:pt x="70" y="298"/>
                    <a:pt x="70" y="298"/>
                  </a:cubicBezTo>
                  <a:cubicBezTo>
                    <a:pt x="70" y="303"/>
                    <a:pt x="74" y="308"/>
                    <a:pt x="79" y="308"/>
                  </a:cubicBezTo>
                  <a:cubicBezTo>
                    <a:pt x="108" y="308"/>
                    <a:pt x="108" y="308"/>
                    <a:pt x="108" y="308"/>
                  </a:cubicBezTo>
                  <a:cubicBezTo>
                    <a:pt x="113" y="308"/>
                    <a:pt x="117" y="303"/>
                    <a:pt x="117" y="298"/>
                  </a:cubicBezTo>
                  <a:moveTo>
                    <a:pt x="187" y="70"/>
                  </a:moveTo>
                  <a:cubicBezTo>
                    <a:pt x="187" y="46"/>
                    <a:pt x="187" y="46"/>
                    <a:pt x="187" y="46"/>
                  </a:cubicBezTo>
                  <a:cubicBezTo>
                    <a:pt x="187" y="43"/>
                    <a:pt x="186" y="41"/>
                    <a:pt x="182" y="41"/>
                  </a:cubicBezTo>
                  <a:cubicBezTo>
                    <a:pt x="179" y="41"/>
                    <a:pt x="178" y="43"/>
                    <a:pt x="178" y="46"/>
                  </a:cubicBezTo>
                  <a:cubicBezTo>
                    <a:pt x="178" y="65"/>
                    <a:pt x="178" y="65"/>
                    <a:pt x="178" y="65"/>
                  </a:cubicBezTo>
                  <a:cubicBezTo>
                    <a:pt x="168" y="65"/>
                    <a:pt x="168" y="65"/>
                    <a:pt x="168" y="65"/>
                  </a:cubicBezTo>
                  <a:cubicBezTo>
                    <a:pt x="168" y="0"/>
                    <a:pt x="168" y="0"/>
                    <a:pt x="168" y="0"/>
                  </a:cubicBezTo>
                  <a:cubicBezTo>
                    <a:pt x="144" y="0"/>
                    <a:pt x="144" y="0"/>
                    <a:pt x="144" y="0"/>
                  </a:cubicBezTo>
                  <a:cubicBezTo>
                    <a:pt x="142" y="0"/>
                    <a:pt x="139" y="1"/>
                    <a:pt x="139" y="4"/>
                  </a:cubicBezTo>
                  <a:cubicBezTo>
                    <a:pt x="139" y="8"/>
                    <a:pt x="142" y="9"/>
                    <a:pt x="144" y="9"/>
                  </a:cubicBezTo>
                  <a:cubicBezTo>
                    <a:pt x="158" y="9"/>
                    <a:pt x="158" y="9"/>
                    <a:pt x="158" y="9"/>
                  </a:cubicBezTo>
                  <a:cubicBezTo>
                    <a:pt x="158" y="65"/>
                    <a:pt x="158" y="65"/>
                    <a:pt x="158" y="65"/>
                  </a:cubicBezTo>
                  <a:cubicBezTo>
                    <a:pt x="144" y="65"/>
                    <a:pt x="144" y="65"/>
                    <a:pt x="144" y="65"/>
                  </a:cubicBezTo>
                  <a:cubicBezTo>
                    <a:pt x="142" y="65"/>
                    <a:pt x="139" y="67"/>
                    <a:pt x="139" y="70"/>
                  </a:cubicBezTo>
                  <a:cubicBezTo>
                    <a:pt x="139" y="74"/>
                    <a:pt x="142" y="75"/>
                    <a:pt x="144" y="75"/>
                  </a:cubicBezTo>
                  <a:cubicBezTo>
                    <a:pt x="182" y="75"/>
                    <a:pt x="182" y="75"/>
                    <a:pt x="182" y="75"/>
                  </a:cubicBezTo>
                  <a:cubicBezTo>
                    <a:pt x="185" y="75"/>
                    <a:pt x="187" y="74"/>
                    <a:pt x="187" y="70"/>
                  </a:cubicBezTo>
                  <a:moveTo>
                    <a:pt x="187" y="187"/>
                  </a:moveTo>
                  <a:cubicBezTo>
                    <a:pt x="187" y="162"/>
                    <a:pt x="187" y="162"/>
                    <a:pt x="187" y="162"/>
                  </a:cubicBezTo>
                  <a:cubicBezTo>
                    <a:pt x="187" y="159"/>
                    <a:pt x="186" y="157"/>
                    <a:pt x="182" y="157"/>
                  </a:cubicBezTo>
                  <a:cubicBezTo>
                    <a:pt x="179" y="157"/>
                    <a:pt x="178" y="159"/>
                    <a:pt x="178" y="162"/>
                  </a:cubicBezTo>
                  <a:cubicBezTo>
                    <a:pt x="178" y="182"/>
                    <a:pt x="178" y="182"/>
                    <a:pt x="178" y="182"/>
                  </a:cubicBezTo>
                  <a:cubicBezTo>
                    <a:pt x="168" y="182"/>
                    <a:pt x="168" y="182"/>
                    <a:pt x="168" y="182"/>
                  </a:cubicBezTo>
                  <a:cubicBezTo>
                    <a:pt x="168" y="116"/>
                    <a:pt x="168" y="116"/>
                    <a:pt x="168" y="116"/>
                  </a:cubicBezTo>
                  <a:cubicBezTo>
                    <a:pt x="144" y="116"/>
                    <a:pt x="144" y="116"/>
                    <a:pt x="144" y="116"/>
                  </a:cubicBezTo>
                  <a:cubicBezTo>
                    <a:pt x="142" y="116"/>
                    <a:pt x="139" y="117"/>
                    <a:pt x="139" y="121"/>
                  </a:cubicBezTo>
                  <a:cubicBezTo>
                    <a:pt x="139" y="124"/>
                    <a:pt x="142" y="126"/>
                    <a:pt x="144" y="126"/>
                  </a:cubicBezTo>
                  <a:cubicBezTo>
                    <a:pt x="158" y="126"/>
                    <a:pt x="158" y="126"/>
                    <a:pt x="158" y="126"/>
                  </a:cubicBezTo>
                  <a:cubicBezTo>
                    <a:pt x="158" y="182"/>
                    <a:pt x="158" y="182"/>
                    <a:pt x="158" y="182"/>
                  </a:cubicBezTo>
                  <a:cubicBezTo>
                    <a:pt x="144" y="182"/>
                    <a:pt x="144" y="182"/>
                    <a:pt x="144" y="182"/>
                  </a:cubicBezTo>
                  <a:cubicBezTo>
                    <a:pt x="142" y="182"/>
                    <a:pt x="139" y="183"/>
                    <a:pt x="139" y="187"/>
                  </a:cubicBezTo>
                  <a:cubicBezTo>
                    <a:pt x="139" y="190"/>
                    <a:pt x="142" y="191"/>
                    <a:pt x="144" y="191"/>
                  </a:cubicBezTo>
                  <a:cubicBezTo>
                    <a:pt x="182" y="191"/>
                    <a:pt x="182" y="191"/>
                    <a:pt x="182" y="191"/>
                  </a:cubicBezTo>
                  <a:cubicBezTo>
                    <a:pt x="185" y="191"/>
                    <a:pt x="187" y="190"/>
                    <a:pt x="187" y="187"/>
                  </a:cubicBezTo>
                  <a:moveTo>
                    <a:pt x="187" y="303"/>
                  </a:moveTo>
                  <a:cubicBezTo>
                    <a:pt x="187" y="278"/>
                    <a:pt x="187" y="278"/>
                    <a:pt x="187" y="278"/>
                  </a:cubicBezTo>
                  <a:cubicBezTo>
                    <a:pt x="187" y="276"/>
                    <a:pt x="186" y="274"/>
                    <a:pt x="182" y="274"/>
                  </a:cubicBezTo>
                  <a:cubicBezTo>
                    <a:pt x="179" y="274"/>
                    <a:pt x="178" y="276"/>
                    <a:pt x="178" y="278"/>
                  </a:cubicBezTo>
                  <a:cubicBezTo>
                    <a:pt x="178" y="298"/>
                    <a:pt x="178" y="298"/>
                    <a:pt x="178" y="298"/>
                  </a:cubicBezTo>
                  <a:cubicBezTo>
                    <a:pt x="168" y="298"/>
                    <a:pt x="168" y="298"/>
                    <a:pt x="168" y="298"/>
                  </a:cubicBezTo>
                  <a:cubicBezTo>
                    <a:pt x="168" y="232"/>
                    <a:pt x="168" y="232"/>
                    <a:pt x="168" y="232"/>
                  </a:cubicBezTo>
                  <a:cubicBezTo>
                    <a:pt x="144" y="232"/>
                    <a:pt x="144" y="232"/>
                    <a:pt x="144" y="232"/>
                  </a:cubicBezTo>
                  <a:cubicBezTo>
                    <a:pt x="142" y="232"/>
                    <a:pt x="139" y="234"/>
                    <a:pt x="139" y="237"/>
                  </a:cubicBezTo>
                  <a:cubicBezTo>
                    <a:pt x="139" y="241"/>
                    <a:pt x="142" y="242"/>
                    <a:pt x="144" y="242"/>
                  </a:cubicBezTo>
                  <a:cubicBezTo>
                    <a:pt x="158" y="242"/>
                    <a:pt x="158" y="242"/>
                    <a:pt x="158" y="242"/>
                  </a:cubicBezTo>
                  <a:cubicBezTo>
                    <a:pt x="158" y="298"/>
                    <a:pt x="158" y="298"/>
                    <a:pt x="158" y="298"/>
                  </a:cubicBezTo>
                  <a:cubicBezTo>
                    <a:pt x="144" y="298"/>
                    <a:pt x="144" y="298"/>
                    <a:pt x="144" y="298"/>
                  </a:cubicBezTo>
                  <a:cubicBezTo>
                    <a:pt x="142" y="298"/>
                    <a:pt x="139" y="299"/>
                    <a:pt x="139" y="303"/>
                  </a:cubicBezTo>
                  <a:cubicBezTo>
                    <a:pt x="139" y="306"/>
                    <a:pt x="142" y="308"/>
                    <a:pt x="144" y="308"/>
                  </a:cubicBezTo>
                  <a:cubicBezTo>
                    <a:pt x="182" y="308"/>
                    <a:pt x="182" y="308"/>
                    <a:pt x="182" y="308"/>
                  </a:cubicBezTo>
                  <a:cubicBezTo>
                    <a:pt x="185" y="308"/>
                    <a:pt x="187" y="306"/>
                    <a:pt x="187" y="303"/>
                  </a:cubicBezTo>
                  <a:moveTo>
                    <a:pt x="247" y="65"/>
                  </a:moveTo>
                  <a:cubicBezTo>
                    <a:pt x="219" y="65"/>
                    <a:pt x="219" y="65"/>
                    <a:pt x="219" y="65"/>
                  </a:cubicBezTo>
                  <a:cubicBezTo>
                    <a:pt x="219" y="9"/>
                    <a:pt x="219" y="9"/>
                    <a:pt x="219" y="9"/>
                  </a:cubicBezTo>
                  <a:cubicBezTo>
                    <a:pt x="247" y="9"/>
                    <a:pt x="247" y="9"/>
                    <a:pt x="247" y="9"/>
                  </a:cubicBezTo>
                  <a:lnTo>
                    <a:pt x="247" y="65"/>
                  </a:lnTo>
                  <a:close/>
                  <a:moveTo>
                    <a:pt x="257" y="65"/>
                  </a:moveTo>
                  <a:cubicBezTo>
                    <a:pt x="257" y="9"/>
                    <a:pt x="257" y="9"/>
                    <a:pt x="257" y="9"/>
                  </a:cubicBezTo>
                  <a:cubicBezTo>
                    <a:pt x="257" y="4"/>
                    <a:pt x="253" y="0"/>
                    <a:pt x="247" y="0"/>
                  </a:cubicBezTo>
                  <a:cubicBezTo>
                    <a:pt x="219" y="0"/>
                    <a:pt x="219" y="0"/>
                    <a:pt x="219" y="0"/>
                  </a:cubicBezTo>
                  <a:cubicBezTo>
                    <a:pt x="213" y="0"/>
                    <a:pt x="209" y="4"/>
                    <a:pt x="209" y="9"/>
                  </a:cubicBezTo>
                  <a:cubicBezTo>
                    <a:pt x="209" y="65"/>
                    <a:pt x="209" y="65"/>
                    <a:pt x="209" y="65"/>
                  </a:cubicBezTo>
                  <a:cubicBezTo>
                    <a:pt x="209" y="71"/>
                    <a:pt x="213" y="75"/>
                    <a:pt x="219" y="75"/>
                  </a:cubicBezTo>
                  <a:cubicBezTo>
                    <a:pt x="247" y="75"/>
                    <a:pt x="247" y="75"/>
                    <a:pt x="247" y="75"/>
                  </a:cubicBezTo>
                  <a:cubicBezTo>
                    <a:pt x="253" y="75"/>
                    <a:pt x="257" y="71"/>
                    <a:pt x="257" y="65"/>
                  </a:cubicBezTo>
                  <a:moveTo>
                    <a:pt x="247" y="182"/>
                  </a:moveTo>
                  <a:cubicBezTo>
                    <a:pt x="219" y="182"/>
                    <a:pt x="219" y="182"/>
                    <a:pt x="219" y="182"/>
                  </a:cubicBezTo>
                  <a:cubicBezTo>
                    <a:pt x="219" y="126"/>
                    <a:pt x="219" y="126"/>
                    <a:pt x="219" y="126"/>
                  </a:cubicBezTo>
                  <a:cubicBezTo>
                    <a:pt x="247" y="126"/>
                    <a:pt x="247" y="126"/>
                    <a:pt x="247" y="126"/>
                  </a:cubicBezTo>
                  <a:lnTo>
                    <a:pt x="247" y="182"/>
                  </a:lnTo>
                  <a:close/>
                  <a:moveTo>
                    <a:pt x="257" y="182"/>
                  </a:moveTo>
                  <a:cubicBezTo>
                    <a:pt x="257" y="126"/>
                    <a:pt x="257" y="126"/>
                    <a:pt x="257" y="126"/>
                  </a:cubicBezTo>
                  <a:cubicBezTo>
                    <a:pt x="257" y="120"/>
                    <a:pt x="253" y="116"/>
                    <a:pt x="247" y="116"/>
                  </a:cubicBezTo>
                  <a:cubicBezTo>
                    <a:pt x="219" y="116"/>
                    <a:pt x="219" y="116"/>
                    <a:pt x="219" y="116"/>
                  </a:cubicBezTo>
                  <a:cubicBezTo>
                    <a:pt x="213" y="116"/>
                    <a:pt x="209" y="120"/>
                    <a:pt x="209" y="126"/>
                  </a:cubicBezTo>
                  <a:cubicBezTo>
                    <a:pt x="209" y="182"/>
                    <a:pt x="209" y="182"/>
                    <a:pt x="209" y="182"/>
                  </a:cubicBezTo>
                  <a:cubicBezTo>
                    <a:pt x="209" y="187"/>
                    <a:pt x="213" y="191"/>
                    <a:pt x="219" y="191"/>
                  </a:cubicBezTo>
                  <a:cubicBezTo>
                    <a:pt x="247" y="191"/>
                    <a:pt x="247" y="191"/>
                    <a:pt x="247" y="191"/>
                  </a:cubicBezTo>
                  <a:cubicBezTo>
                    <a:pt x="253" y="191"/>
                    <a:pt x="257" y="187"/>
                    <a:pt x="257" y="182"/>
                  </a:cubicBezTo>
                  <a:moveTo>
                    <a:pt x="247" y="298"/>
                  </a:moveTo>
                  <a:cubicBezTo>
                    <a:pt x="219" y="298"/>
                    <a:pt x="219" y="298"/>
                    <a:pt x="219" y="298"/>
                  </a:cubicBezTo>
                  <a:cubicBezTo>
                    <a:pt x="219" y="242"/>
                    <a:pt x="219" y="242"/>
                    <a:pt x="219" y="242"/>
                  </a:cubicBezTo>
                  <a:cubicBezTo>
                    <a:pt x="247" y="242"/>
                    <a:pt x="247" y="242"/>
                    <a:pt x="247" y="242"/>
                  </a:cubicBezTo>
                  <a:lnTo>
                    <a:pt x="247" y="298"/>
                  </a:lnTo>
                  <a:close/>
                  <a:moveTo>
                    <a:pt x="257" y="298"/>
                  </a:moveTo>
                  <a:cubicBezTo>
                    <a:pt x="257" y="242"/>
                    <a:pt x="257" y="242"/>
                    <a:pt x="257" y="242"/>
                  </a:cubicBezTo>
                  <a:cubicBezTo>
                    <a:pt x="257" y="237"/>
                    <a:pt x="253" y="232"/>
                    <a:pt x="247" y="232"/>
                  </a:cubicBezTo>
                  <a:cubicBezTo>
                    <a:pt x="219" y="232"/>
                    <a:pt x="219" y="232"/>
                    <a:pt x="219" y="232"/>
                  </a:cubicBezTo>
                  <a:cubicBezTo>
                    <a:pt x="213" y="232"/>
                    <a:pt x="209" y="237"/>
                    <a:pt x="209" y="242"/>
                  </a:cubicBezTo>
                  <a:cubicBezTo>
                    <a:pt x="209" y="298"/>
                    <a:pt x="209" y="298"/>
                    <a:pt x="209" y="298"/>
                  </a:cubicBezTo>
                  <a:cubicBezTo>
                    <a:pt x="209" y="303"/>
                    <a:pt x="213" y="308"/>
                    <a:pt x="219" y="308"/>
                  </a:cubicBezTo>
                  <a:cubicBezTo>
                    <a:pt x="247" y="308"/>
                    <a:pt x="247" y="308"/>
                    <a:pt x="247" y="308"/>
                  </a:cubicBezTo>
                  <a:cubicBezTo>
                    <a:pt x="253" y="308"/>
                    <a:pt x="257" y="303"/>
                    <a:pt x="257" y="298"/>
                  </a:cubicBezTo>
                  <a:moveTo>
                    <a:pt x="327" y="70"/>
                  </a:moveTo>
                  <a:cubicBezTo>
                    <a:pt x="327" y="46"/>
                    <a:pt x="327" y="46"/>
                    <a:pt x="327" y="46"/>
                  </a:cubicBezTo>
                  <a:cubicBezTo>
                    <a:pt x="327" y="43"/>
                    <a:pt x="326" y="41"/>
                    <a:pt x="322" y="41"/>
                  </a:cubicBezTo>
                  <a:cubicBezTo>
                    <a:pt x="318" y="41"/>
                    <a:pt x="317" y="43"/>
                    <a:pt x="317" y="46"/>
                  </a:cubicBezTo>
                  <a:cubicBezTo>
                    <a:pt x="317" y="65"/>
                    <a:pt x="317" y="65"/>
                    <a:pt x="317" y="65"/>
                  </a:cubicBezTo>
                  <a:cubicBezTo>
                    <a:pt x="308" y="65"/>
                    <a:pt x="308" y="65"/>
                    <a:pt x="308" y="65"/>
                  </a:cubicBezTo>
                  <a:cubicBezTo>
                    <a:pt x="308" y="0"/>
                    <a:pt x="308" y="0"/>
                    <a:pt x="308" y="0"/>
                  </a:cubicBezTo>
                  <a:cubicBezTo>
                    <a:pt x="284" y="0"/>
                    <a:pt x="284" y="0"/>
                    <a:pt x="284" y="0"/>
                  </a:cubicBezTo>
                  <a:cubicBezTo>
                    <a:pt x="281" y="0"/>
                    <a:pt x="279" y="1"/>
                    <a:pt x="279" y="4"/>
                  </a:cubicBezTo>
                  <a:cubicBezTo>
                    <a:pt x="279" y="8"/>
                    <a:pt x="281" y="9"/>
                    <a:pt x="284" y="9"/>
                  </a:cubicBezTo>
                  <a:cubicBezTo>
                    <a:pt x="298" y="9"/>
                    <a:pt x="298" y="9"/>
                    <a:pt x="298" y="9"/>
                  </a:cubicBezTo>
                  <a:cubicBezTo>
                    <a:pt x="298" y="65"/>
                    <a:pt x="298" y="65"/>
                    <a:pt x="298" y="65"/>
                  </a:cubicBezTo>
                  <a:cubicBezTo>
                    <a:pt x="284" y="65"/>
                    <a:pt x="284" y="65"/>
                    <a:pt x="284" y="65"/>
                  </a:cubicBezTo>
                  <a:cubicBezTo>
                    <a:pt x="281" y="65"/>
                    <a:pt x="279" y="67"/>
                    <a:pt x="279" y="70"/>
                  </a:cubicBezTo>
                  <a:cubicBezTo>
                    <a:pt x="279" y="74"/>
                    <a:pt x="281" y="75"/>
                    <a:pt x="284" y="75"/>
                  </a:cubicBezTo>
                  <a:cubicBezTo>
                    <a:pt x="322" y="75"/>
                    <a:pt x="322" y="75"/>
                    <a:pt x="322" y="75"/>
                  </a:cubicBezTo>
                  <a:cubicBezTo>
                    <a:pt x="324" y="75"/>
                    <a:pt x="327" y="74"/>
                    <a:pt x="327" y="70"/>
                  </a:cubicBezTo>
                  <a:moveTo>
                    <a:pt x="327" y="187"/>
                  </a:moveTo>
                  <a:cubicBezTo>
                    <a:pt x="327" y="162"/>
                    <a:pt x="327" y="162"/>
                    <a:pt x="327" y="162"/>
                  </a:cubicBezTo>
                  <a:cubicBezTo>
                    <a:pt x="327" y="159"/>
                    <a:pt x="326" y="157"/>
                    <a:pt x="322" y="157"/>
                  </a:cubicBezTo>
                  <a:cubicBezTo>
                    <a:pt x="318" y="157"/>
                    <a:pt x="317" y="159"/>
                    <a:pt x="317" y="162"/>
                  </a:cubicBezTo>
                  <a:cubicBezTo>
                    <a:pt x="317" y="182"/>
                    <a:pt x="317" y="182"/>
                    <a:pt x="317" y="182"/>
                  </a:cubicBezTo>
                  <a:cubicBezTo>
                    <a:pt x="308" y="182"/>
                    <a:pt x="308" y="182"/>
                    <a:pt x="308" y="182"/>
                  </a:cubicBezTo>
                  <a:cubicBezTo>
                    <a:pt x="308" y="116"/>
                    <a:pt x="308" y="116"/>
                    <a:pt x="308" y="116"/>
                  </a:cubicBezTo>
                  <a:cubicBezTo>
                    <a:pt x="284" y="116"/>
                    <a:pt x="284" y="116"/>
                    <a:pt x="284" y="116"/>
                  </a:cubicBezTo>
                  <a:cubicBezTo>
                    <a:pt x="281" y="116"/>
                    <a:pt x="279" y="117"/>
                    <a:pt x="279" y="121"/>
                  </a:cubicBezTo>
                  <a:cubicBezTo>
                    <a:pt x="279" y="124"/>
                    <a:pt x="281" y="126"/>
                    <a:pt x="284" y="126"/>
                  </a:cubicBezTo>
                  <a:cubicBezTo>
                    <a:pt x="298" y="126"/>
                    <a:pt x="298" y="126"/>
                    <a:pt x="298" y="126"/>
                  </a:cubicBezTo>
                  <a:cubicBezTo>
                    <a:pt x="298" y="182"/>
                    <a:pt x="298" y="182"/>
                    <a:pt x="298" y="182"/>
                  </a:cubicBezTo>
                  <a:cubicBezTo>
                    <a:pt x="284" y="182"/>
                    <a:pt x="284" y="182"/>
                    <a:pt x="284" y="182"/>
                  </a:cubicBezTo>
                  <a:cubicBezTo>
                    <a:pt x="281" y="182"/>
                    <a:pt x="279" y="183"/>
                    <a:pt x="279" y="187"/>
                  </a:cubicBezTo>
                  <a:cubicBezTo>
                    <a:pt x="279" y="190"/>
                    <a:pt x="281" y="191"/>
                    <a:pt x="284" y="191"/>
                  </a:cubicBezTo>
                  <a:cubicBezTo>
                    <a:pt x="322" y="191"/>
                    <a:pt x="322" y="191"/>
                    <a:pt x="322" y="191"/>
                  </a:cubicBezTo>
                  <a:cubicBezTo>
                    <a:pt x="324" y="191"/>
                    <a:pt x="327" y="190"/>
                    <a:pt x="327" y="187"/>
                  </a:cubicBezTo>
                  <a:moveTo>
                    <a:pt x="327" y="303"/>
                  </a:moveTo>
                  <a:cubicBezTo>
                    <a:pt x="327" y="278"/>
                    <a:pt x="327" y="278"/>
                    <a:pt x="327" y="278"/>
                  </a:cubicBezTo>
                  <a:cubicBezTo>
                    <a:pt x="327" y="276"/>
                    <a:pt x="326" y="274"/>
                    <a:pt x="322" y="274"/>
                  </a:cubicBezTo>
                  <a:cubicBezTo>
                    <a:pt x="318" y="274"/>
                    <a:pt x="317" y="276"/>
                    <a:pt x="317" y="278"/>
                  </a:cubicBezTo>
                  <a:cubicBezTo>
                    <a:pt x="317" y="298"/>
                    <a:pt x="317" y="298"/>
                    <a:pt x="317" y="298"/>
                  </a:cubicBezTo>
                  <a:cubicBezTo>
                    <a:pt x="308" y="298"/>
                    <a:pt x="308" y="298"/>
                    <a:pt x="308" y="298"/>
                  </a:cubicBezTo>
                  <a:cubicBezTo>
                    <a:pt x="308" y="232"/>
                    <a:pt x="308" y="232"/>
                    <a:pt x="308" y="232"/>
                  </a:cubicBezTo>
                  <a:cubicBezTo>
                    <a:pt x="284" y="232"/>
                    <a:pt x="284" y="232"/>
                    <a:pt x="284" y="232"/>
                  </a:cubicBezTo>
                  <a:cubicBezTo>
                    <a:pt x="281" y="232"/>
                    <a:pt x="279" y="234"/>
                    <a:pt x="279" y="237"/>
                  </a:cubicBezTo>
                  <a:cubicBezTo>
                    <a:pt x="279" y="241"/>
                    <a:pt x="281" y="242"/>
                    <a:pt x="284" y="242"/>
                  </a:cubicBezTo>
                  <a:cubicBezTo>
                    <a:pt x="298" y="242"/>
                    <a:pt x="298" y="242"/>
                    <a:pt x="298" y="242"/>
                  </a:cubicBezTo>
                  <a:cubicBezTo>
                    <a:pt x="298" y="298"/>
                    <a:pt x="298" y="298"/>
                    <a:pt x="298" y="298"/>
                  </a:cubicBezTo>
                  <a:cubicBezTo>
                    <a:pt x="284" y="298"/>
                    <a:pt x="284" y="298"/>
                    <a:pt x="284" y="298"/>
                  </a:cubicBezTo>
                  <a:cubicBezTo>
                    <a:pt x="281" y="298"/>
                    <a:pt x="279" y="299"/>
                    <a:pt x="279" y="303"/>
                  </a:cubicBezTo>
                  <a:cubicBezTo>
                    <a:pt x="279" y="306"/>
                    <a:pt x="281" y="308"/>
                    <a:pt x="284" y="308"/>
                  </a:cubicBezTo>
                  <a:cubicBezTo>
                    <a:pt x="322" y="308"/>
                    <a:pt x="322" y="308"/>
                    <a:pt x="322" y="308"/>
                  </a:cubicBezTo>
                  <a:cubicBezTo>
                    <a:pt x="324" y="308"/>
                    <a:pt x="327" y="306"/>
                    <a:pt x="327" y="303"/>
                  </a:cubicBezTo>
                  <a:moveTo>
                    <a:pt x="387" y="65"/>
                  </a:moveTo>
                  <a:cubicBezTo>
                    <a:pt x="358" y="65"/>
                    <a:pt x="358" y="65"/>
                    <a:pt x="358" y="65"/>
                  </a:cubicBezTo>
                  <a:cubicBezTo>
                    <a:pt x="358" y="9"/>
                    <a:pt x="358" y="9"/>
                    <a:pt x="358" y="9"/>
                  </a:cubicBezTo>
                  <a:cubicBezTo>
                    <a:pt x="387" y="9"/>
                    <a:pt x="387" y="9"/>
                    <a:pt x="387" y="9"/>
                  </a:cubicBezTo>
                  <a:lnTo>
                    <a:pt x="387" y="65"/>
                  </a:lnTo>
                  <a:close/>
                  <a:moveTo>
                    <a:pt x="397" y="65"/>
                  </a:moveTo>
                  <a:cubicBezTo>
                    <a:pt x="397" y="9"/>
                    <a:pt x="397" y="9"/>
                    <a:pt x="397" y="9"/>
                  </a:cubicBezTo>
                  <a:cubicBezTo>
                    <a:pt x="397" y="4"/>
                    <a:pt x="392" y="0"/>
                    <a:pt x="387" y="0"/>
                  </a:cubicBezTo>
                  <a:cubicBezTo>
                    <a:pt x="358" y="0"/>
                    <a:pt x="358" y="0"/>
                    <a:pt x="358" y="0"/>
                  </a:cubicBezTo>
                  <a:cubicBezTo>
                    <a:pt x="353" y="0"/>
                    <a:pt x="349" y="4"/>
                    <a:pt x="349" y="9"/>
                  </a:cubicBezTo>
                  <a:cubicBezTo>
                    <a:pt x="349" y="65"/>
                    <a:pt x="349" y="65"/>
                    <a:pt x="349" y="65"/>
                  </a:cubicBezTo>
                  <a:cubicBezTo>
                    <a:pt x="349" y="71"/>
                    <a:pt x="353" y="75"/>
                    <a:pt x="358" y="75"/>
                  </a:cubicBezTo>
                  <a:cubicBezTo>
                    <a:pt x="387" y="75"/>
                    <a:pt x="387" y="75"/>
                    <a:pt x="387" y="75"/>
                  </a:cubicBezTo>
                  <a:cubicBezTo>
                    <a:pt x="392" y="75"/>
                    <a:pt x="397" y="71"/>
                    <a:pt x="397" y="65"/>
                  </a:cubicBezTo>
                  <a:moveTo>
                    <a:pt x="387" y="182"/>
                  </a:moveTo>
                  <a:cubicBezTo>
                    <a:pt x="358" y="182"/>
                    <a:pt x="358" y="182"/>
                    <a:pt x="358" y="182"/>
                  </a:cubicBezTo>
                  <a:cubicBezTo>
                    <a:pt x="358" y="126"/>
                    <a:pt x="358" y="126"/>
                    <a:pt x="358" y="126"/>
                  </a:cubicBezTo>
                  <a:cubicBezTo>
                    <a:pt x="387" y="126"/>
                    <a:pt x="387" y="126"/>
                    <a:pt x="387" y="126"/>
                  </a:cubicBezTo>
                  <a:lnTo>
                    <a:pt x="387" y="182"/>
                  </a:lnTo>
                  <a:close/>
                  <a:moveTo>
                    <a:pt x="397" y="182"/>
                  </a:moveTo>
                  <a:cubicBezTo>
                    <a:pt x="397" y="126"/>
                    <a:pt x="397" y="126"/>
                    <a:pt x="397" y="126"/>
                  </a:cubicBezTo>
                  <a:cubicBezTo>
                    <a:pt x="397" y="120"/>
                    <a:pt x="392" y="116"/>
                    <a:pt x="387" y="116"/>
                  </a:cubicBezTo>
                  <a:cubicBezTo>
                    <a:pt x="358" y="116"/>
                    <a:pt x="358" y="116"/>
                    <a:pt x="358" y="116"/>
                  </a:cubicBezTo>
                  <a:cubicBezTo>
                    <a:pt x="353" y="116"/>
                    <a:pt x="349" y="120"/>
                    <a:pt x="349" y="126"/>
                  </a:cubicBezTo>
                  <a:cubicBezTo>
                    <a:pt x="349" y="182"/>
                    <a:pt x="349" y="182"/>
                    <a:pt x="349" y="182"/>
                  </a:cubicBezTo>
                  <a:cubicBezTo>
                    <a:pt x="349" y="187"/>
                    <a:pt x="353" y="191"/>
                    <a:pt x="358" y="191"/>
                  </a:cubicBezTo>
                  <a:cubicBezTo>
                    <a:pt x="387" y="191"/>
                    <a:pt x="387" y="191"/>
                    <a:pt x="387" y="191"/>
                  </a:cubicBezTo>
                  <a:cubicBezTo>
                    <a:pt x="392" y="191"/>
                    <a:pt x="397" y="187"/>
                    <a:pt x="397" y="182"/>
                  </a:cubicBezTo>
                  <a:moveTo>
                    <a:pt x="387" y="298"/>
                  </a:moveTo>
                  <a:cubicBezTo>
                    <a:pt x="358" y="298"/>
                    <a:pt x="358" y="298"/>
                    <a:pt x="358" y="298"/>
                  </a:cubicBezTo>
                  <a:cubicBezTo>
                    <a:pt x="358" y="242"/>
                    <a:pt x="358" y="242"/>
                    <a:pt x="358" y="242"/>
                  </a:cubicBezTo>
                  <a:cubicBezTo>
                    <a:pt x="387" y="242"/>
                    <a:pt x="387" y="242"/>
                    <a:pt x="387" y="242"/>
                  </a:cubicBezTo>
                  <a:lnTo>
                    <a:pt x="387" y="298"/>
                  </a:lnTo>
                  <a:close/>
                  <a:moveTo>
                    <a:pt x="397" y="298"/>
                  </a:moveTo>
                  <a:cubicBezTo>
                    <a:pt x="397" y="242"/>
                    <a:pt x="397" y="242"/>
                    <a:pt x="397" y="242"/>
                  </a:cubicBezTo>
                  <a:cubicBezTo>
                    <a:pt x="397" y="237"/>
                    <a:pt x="392" y="232"/>
                    <a:pt x="387" y="232"/>
                  </a:cubicBezTo>
                  <a:cubicBezTo>
                    <a:pt x="358" y="232"/>
                    <a:pt x="358" y="232"/>
                    <a:pt x="358" y="232"/>
                  </a:cubicBezTo>
                  <a:cubicBezTo>
                    <a:pt x="353" y="232"/>
                    <a:pt x="349" y="237"/>
                    <a:pt x="349" y="242"/>
                  </a:cubicBezTo>
                  <a:cubicBezTo>
                    <a:pt x="349" y="298"/>
                    <a:pt x="349" y="298"/>
                    <a:pt x="349" y="298"/>
                  </a:cubicBezTo>
                  <a:cubicBezTo>
                    <a:pt x="349" y="303"/>
                    <a:pt x="353" y="308"/>
                    <a:pt x="358" y="308"/>
                  </a:cubicBezTo>
                  <a:cubicBezTo>
                    <a:pt x="387" y="308"/>
                    <a:pt x="387" y="308"/>
                    <a:pt x="387" y="308"/>
                  </a:cubicBezTo>
                  <a:cubicBezTo>
                    <a:pt x="392" y="308"/>
                    <a:pt x="397" y="303"/>
                    <a:pt x="397" y="298"/>
                  </a:cubicBezTo>
                  <a:moveTo>
                    <a:pt x="466" y="70"/>
                  </a:moveTo>
                  <a:cubicBezTo>
                    <a:pt x="466" y="46"/>
                    <a:pt x="466" y="46"/>
                    <a:pt x="466" y="46"/>
                  </a:cubicBezTo>
                  <a:cubicBezTo>
                    <a:pt x="466" y="43"/>
                    <a:pt x="465" y="41"/>
                    <a:pt x="462" y="41"/>
                  </a:cubicBezTo>
                  <a:cubicBezTo>
                    <a:pt x="458" y="41"/>
                    <a:pt x="457" y="43"/>
                    <a:pt x="457" y="46"/>
                  </a:cubicBezTo>
                  <a:cubicBezTo>
                    <a:pt x="457" y="65"/>
                    <a:pt x="457" y="65"/>
                    <a:pt x="457" y="65"/>
                  </a:cubicBezTo>
                  <a:cubicBezTo>
                    <a:pt x="447" y="65"/>
                    <a:pt x="447" y="65"/>
                    <a:pt x="447" y="65"/>
                  </a:cubicBezTo>
                  <a:cubicBezTo>
                    <a:pt x="447" y="0"/>
                    <a:pt x="447" y="0"/>
                    <a:pt x="447" y="0"/>
                  </a:cubicBezTo>
                  <a:cubicBezTo>
                    <a:pt x="423" y="0"/>
                    <a:pt x="423" y="0"/>
                    <a:pt x="423" y="0"/>
                  </a:cubicBezTo>
                  <a:cubicBezTo>
                    <a:pt x="421" y="0"/>
                    <a:pt x="419" y="1"/>
                    <a:pt x="419" y="4"/>
                  </a:cubicBezTo>
                  <a:cubicBezTo>
                    <a:pt x="419" y="8"/>
                    <a:pt x="421" y="9"/>
                    <a:pt x="423" y="9"/>
                  </a:cubicBezTo>
                  <a:cubicBezTo>
                    <a:pt x="438" y="9"/>
                    <a:pt x="438" y="9"/>
                    <a:pt x="438" y="9"/>
                  </a:cubicBezTo>
                  <a:cubicBezTo>
                    <a:pt x="438" y="65"/>
                    <a:pt x="438" y="65"/>
                    <a:pt x="438" y="65"/>
                  </a:cubicBezTo>
                  <a:cubicBezTo>
                    <a:pt x="423" y="65"/>
                    <a:pt x="423" y="65"/>
                    <a:pt x="423" y="65"/>
                  </a:cubicBezTo>
                  <a:cubicBezTo>
                    <a:pt x="421" y="65"/>
                    <a:pt x="419" y="67"/>
                    <a:pt x="419" y="70"/>
                  </a:cubicBezTo>
                  <a:cubicBezTo>
                    <a:pt x="419" y="74"/>
                    <a:pt x="421" y="75"/>
                    <a:pt x="423" y="75"/>
                  </a:cubicBezTo>
                  <a:cubicBezTo>
                    <a:pt x="462" y="75"/>
                    <a:pt x="462" y="75"/>
                    <a:pt x="462" y="75"/>
                  </a:cubicBezTo>
                  <a:cubicBezTo>
                    <a:pt x="464" y="75"/>
                    <a:pt x="466" y="74"/>
                    <a:pt x="466" y="70"/>
                  </a:cubicBezTo>
                  <a:moveTo>
                    <a:pt x="466" y="187"/>
                  </a:moveTo>
                  <a:cubicBezTo>
                    <a:pt x="466" y="162"/>
                    <a:pt x="466" y="162"/>
                    <a:pt x="466" y="162"/>
                  </a:cubicBezTo>
                  <a:cubicBezTo>
                    <a:pt x="466" y="159"/>
                    <a:pt x="465" y="157"/>
                    <a:pt x="462" y="157"/>
                  </a:cubicBezTo>
                  <a:cubicBezTo>
                    <a:pt x="458" y="157"/>
                    <a:pt x="457" y="159"/>
                    <a:pt x="457" y="162"/>
                  </a:cubicBezTo>
                  <a:cubicBezTo>
                    <a:pt x="457" y="182"/>
                    <a:pt x="457" y="182"/>
                    <a:pt x="457" y="182"/>
                  </a:cubicBezTo>
                  <a:cubicBezTo>
                    <a:pt x="447" y="182"/>
                    <a:pt x="447" y="182"/>
                    <a:pt x="447" y="182"/>
                  </a:cubicBezTo>
                  <a:cubicBezTo>
                    <a:pt x="447" y="116"/>
                    <a:pt x="447" y="116"/>
                    <a:pt x="447" y="116"/>
                  </a:cubicBezTo>
                  <a:cubicBezTo>
                    <a:pt x="423" y="116"/>
                    <a:pt x="423" y="116"/>
                    <a:pt x="423" y="116"/>
                  </a:cubicBezTo>
                  <a:cubicBezTo>
                    <a:pt x="421" y="116"/>
                    <a:pt x="419" y="117"/>
                    <a:pt x="419" y="121"/>
                  </a:cubicBezTo>
                  <a:cubicBezTo>
                    <a:pt x="419" y="124"/>
                    <a:pt x="421" y="126"/>
                    <a:pt x="423" y="126"/>
                  </a:cubicBezTo>
                  <a:cubicBezTo>
                    <a:pt x="438" y="126"/>
                    <a:pt x="438" y="126"/>
                    <a:pt x="438" y="126"/>
                  </a:cubicBezTo>
                  <a:cubicBezTo>
                    <a:pt x="438" y="182"/>
                    <a:pt x="438" y="182"/>
                    <a:pt x="438" y="182"/>
                  </a:cubicBezTo>
                  <a:cubicBezTo>
                    <a:pt x="423" y="182"/>
                    <a:pt x="423" y="182"/>
                    <a:pt x="423" y="182"/>
                  </a:cubicBezTo>
                  <a:cubicBezTo>
                    <a:pt x="421" y="182"/>
                    <a:pt x="419" y="183"/>
                    <a:pt x="419" y="187"/>
                  </a:cubicBezTo>
                  <a:cubicBezTo>
                    <a:pt x="419" y="190"/>
                    <a:pt x="421" y="191"/>
                    <a:pt x="423" y="191"/>
                  </a:cubicBezTo>
                  <a:cubicBezTo>
                    <a:pt x="462" y="191"/>
                    <a:pt x="462" y="191"/>
                    <a:pt x="462" y="191"/>
                  </a:cubicBezTo>
                  <a:cubicBezTo>
                    <a:pt x="464" y="191"/>
                    <a:pt x="466" y="190"/>
                    <a:pt x="466" y="187"/>
                  </a:cubicBezTo>
                  <a:moveTo>
                    <a:pt x="466" y="303"/>
                  </a:moveTo>
                  <a:cubicBezTo>
                    <a:pt x="466" y="278"/>
                    <a:pt x="466" y="278"/>
                    <a:pt x="466" y="278"/>
                  </a:cubicBezTo>
                  <a:cubicBezTo>
                    <a:pt x="466" y="276"/>
                    <a:pt x="465" y="274"/>
                    <a:pt x="462" y="274"/>
                  </a:cubicBezTo>
                  <a:cubicBezTo>
                    <a:pt x="458" y="274"/>
                    <a:pt x="457" y="276"/>
                    <a:pt x="457" y="278"/>
                  </a:cubicBezTo>
                  <a:cubicBezTo>
                    <a:pt x="457" y="298"/>
                    <a:pt x="457" y="298"/>
                    <a:pt x="457" y="298"/>
                  </a:cubicBezTo>
                  <a:cubicBezTo>
                    <a:pt x="447" y="298"/>
                    <a:pt x="447" y="298"/>
                    <a:pt x="447" y="298"/>
                  </a:cubicBezTo>
                  <a:cubicBezTo>
                    <a:pt x="447" y="232"/>
                    <a:pt x="447" y="232"/>
                    <a:pt x="447" y="232"/>
                  </a:cubicBezTo>
                  <a:cubicBezTo>
                    <a:pt x="423" y="232"/>
                    <a:pt x="423" y="232"/>
                    <a:pt x="423" y="232"/>
                  </a:cubicBezTo>
                  <a:cubicBezTo>
                    <a:pt x="421" y="232"/>
                    <a:pt x="419" y="234"/>
                    <a:pt x="419" y="237"/>
                  </a:cubicBezTo>
                  <a:cubicBezTo>
                    <a:pt x="419" y="241"/>
                    <a:pt x="421" y="242"/>
                    <a:pt x="423" y="242"/>
                  </a:cubicBezTo>
                  <a:cubicBezTo>
                    <a:pt x="438" y="242"/>
                    <a:pt x="438" y="242"/>
                    <a:pt x="438" y="242"/>
                  </a:cubicBezTo>
                  <a:cubicBezTo>
                    <a:pt x="438" y="298"/>
                    <a:pt x="438" y="298"/>
                    <a:pt x="438" y="298"/>
                  </a:cubicBezTo>
                  <a:cubicBezTo>
                    <a:pt x="423" y="298"/>
                    <a:pt x="423" y="298"/>
                    <a:pt x="423" y="298"/>
                  </a:cubicBezTo>
                  <a:cubicBezTo>
                    <a:pt x="421" y="298"/>
                    <a:pt x="419" y="299"/>
                    <a:pt x="419" y="303"/>
                  </a:cubicBezTo>
                  <a:cubicBezTo>
                    <a:pt x="419" y="306"/>
                    <a:pt x="421" y="308"/>
                    <a:pt x="423" y="308"/>
                  </a:cubicBezTo>
                  <a:cubicBezTo>
                    <a:pt x="462" y="308"/>
                    <a:pt x="462" y="308"/>
                    <a:pt x="462" y="308"/>
                  </a:cubicBezTo>
                  <a:cubicBezTo>
                    <a:pt x="464" y="308"/>
                    <a:pt x="466" y="306"/>
                    <a:pt x="466" y="303"/>
                  </a:cubicBezTo>
                  <a:moveTo>
                    <a:pt x="527" y="65"/>
                  </a:moveTo>
                  <a:cubicBezTo>
                    <a:pt x="498" y="65"/>
                    <a:pt x="498" y="65"/>
                    <a:pt x="498" y="65"/>
                  </a:cubicBezTo>
                  <a:cubicBezTo>
                    <a:pt x="498" y="9"/>
                    <a:pt x="498" y="9"/>
                    <a:pt x="498" y="9"/>
                  </a:cubicBezTo>
                  <a:cubicBezTo>
                    <a:pt x="527" y="9"/>
                    <a:pt x="527" y="9"/>
                    <a:pt x="527" y="9"/>
                  </a:cubicBezTo>
                  <a:lnTo>
                    <a:pt x="527" y="65"/>
                  </a:lnTo>
                  <a:close/>
                  <a:moveTo>
                    <a:pt x="536" y="65"/>
                  </a:moveTo>
                  <a:cubicBezTo>
                    <a:pt x="536" y="9"/>
                    <a:pt x="536" y="9"/>
                    <a:pt x="536" y="9"/>
                  </a:cubicBezTo>
                  <a:cubicBezTo>
                    <a:pt x="536" y="4"/>
                    <a:pt x="532" y="0"/>
                    <a:pt x="527" y="0"/>
                  </a:cubicBezTo>
                  <a:cubicBezTo>
                    <a:pt x="498" y="0"/>
                    <a:pt x="498" y="0"/>
                    <a:pt x="498" y="0"/>
                  </a:cubicBezTo>
                  <a:cubicBezTo>
                    <a:pt x="493" y="0"/>
                    <a:pt x="488" y="4"/>
                    <a:pt x="488" y="9"/>
                  </a:cubicBezTo>
                  <a:cubicBezTo>
                    <a:pt x="488" y="65"/>
                    <a:pt x="488" y="65"/>
                    <a:pt x="488" y="65"/>
                  </a:cubicBezTo>
                  <a:cubicBezTo>
                    <a:pt x="488" y="71"/>
                    <a:pt x="492" y="75"/>
                    <a:pt x="498" y="75"/>
                  </a:cubicBezTo>
                  <a:cubicBezTo>
                    <a:pt x="527" y="75"/>
                    <a:pt x="527" y="75"/>
                    <a:pt x="527" y="75"/>
                  </a:cubicBezTo>
                  <a:cubicBezTo>
                    <a:pt x="532" y="75"/>
                    <a:pt x="536" y="71"/>
                    <a:pt x="536" y="65"/>
                  </a:cubicBezTo>
                  <a:moveTo>
                    <a:pt x="527" y="182"/>
                  </a:moveTo>
                  <a:cubicBezTo>
                    <a:pt x="498" y="182"/>
                    <a:pt x="498" y="182"/>
                    <a:pt x="498" y="182"/>
                  </a:cubicBezTo>
                  <a:cubicBezTo>
                    <a:pt x="498" y="126"/>
                    <a:pt x="498" y="126"/>
                    <a:pt x="498" y="126"/>
                  </a:cubicBezTo>
                  <a:cubicBezTo>
                    <a:pt x="527" y="126"/>
                    <a:pt x="527" y="126"/>
                    <a:pt x="527" y="126"/>
                  </a:cubicBezTo>
                  <a:lnTo>
                    <a:pt x="527" y="182"/>
                  </a:lnTo>
                  <a:close/>
                  <a:moveTo>
                    <a:pt x="536" y="182"/>
                  </a:moveTo>
                  <a:cubicBezTo>
                    <a:pt x="536" y="126"/>
                    <a:pt x="536" y="126"/>
                    <a:pt x="536" y="126"/>
                  </a:cubicBezTo>
                  <a:cubicBezTo>
                    <a:pt x="536" y="120"/>
                    <a:pt x="532" y="116"/>
                    <a:pt x="527" y="116"/>
                  </a:cubicBezTo>
                  <a:cubicBezTo>
                    <a:pt x="498" y="116"/>
                    <a:pt x="498" y="116"/>
                    <a:pt x="498" y="116"/>
                  </a:cubicBezTo>
                  <a:cubicBezTo>
                    <a:pt x="493" y="116"/>
                    <a:pt x="488" y="120"/>
                    <a:pt x="488" y="126"/>
                  </a:cubicBezTo>
                  <a:cubicBezTo>
                    <a:pt x="488" y="182"/>
                    <a:pt x="488" y="182"/>
                    <a:pt x="488" y="182"/>
                  </a:cubicBezTo>
                  <a:cubicBezTo>
                    <a:pt x="488" y="187"/>
                    <a:pt x="492" y="191"/>
                    <a:pt x="498" y="191"/>
                  </a:cubicBezTo>
                  <a:cubicBezTo>
                    <a:pt x="527" y="191"/>
                    <a:pt x="527" y="191"/>
                    <a:pt x="527" y="191"/>
                  </a:cubicBezTo>
                  <a:cubicBezTo>
                    <a:pt x="532" y="191"/>
                    <a:pt x="536" y="187"/>
                    <a:pt x="536" y="182"/>
                  </a:cubicBezTo>
                  <a:moveTo>
                    <a:pt x="527" y="298"/>
                  </a:moveTo>
                  <a:cubicBezTo>
                    <a:pt x="498" y="298"/>
                    <a:pt x="498" y="298"/>
                    <a:pt x="498" y="298"/>
                  </a:cubicBezTo>
                  <a:cubicBezTo>
                    <a:pt x="498" y="242"/>
                    <a:pt x="498" y="242"/>
                    <a:pt x="498" y="242"/>
                  </a:cubicBezTo>
                  <a:cubicBezTo>
                    <a:pt x="527" y="242"/>
                    <a:pt x="527" y="242"/>
                    <a:pt x="527" y="242"/>
                  </a:cubicBezTo>
                  <a:lnTo>
                    <a:pt x="527" y="298"/>
                  </a:lnTo>
                  <a:close/>
                  <a:moveTo>
                    <a:pt x="536" y="298"/>
                  </a:moveTo>
                  <a:cubicBezTo>
                    <a:pt x="536" y="242"/>
                    <a:pt x="536" y="242"/>
                    <a:pt x="536" y="242"/>
                  </a:cubicBezTo>
                  <a:cubicBezTo>
                    <a:pt x="536" y="237"/>
                    <a:pt x="532" y="232"/>
                    <a:pt x="527" y="232"/>
                  </a:cubicBezTo>
                  <a:cubicBezTo>
                    <a:pt x="498" y="232"/>
                    <a:pt x="498" y="232"/>
                    <a:pt x="498" y="232"/>
                  </a:cubicBezTo>
                  <a:cubicBezTo>
                    <a:pt x="493" y="232"/>
                    <a:pt x="488" y="237"/>
                    <a:pt x="488" y="242"/>
                  </a:cubicBezTo>
                  <a:cubicBezTo>
                    <a:pt x="488" y="298"/>
                    <a:pt x="488" y="298"/>
                    <a:pt x="488" y="298"/>
                  </a:cubicBezTo>
                  <a:cubicBezTo>
                    <a:pt x="488" y="303"/>
                    <a:pt x="492" y="308"/>
                    <a:pt x="498" y="308"/>
                  </a:cubicBezTo>
                  <a:cubicBezTo>
                    <a:pt x="527" y="308"/>
                    <a:pt x="527" y="308"/>
                    <a:pt x="527" y="308"/>
                  </a:cubicBezTo>
                  <a:cubicBezTo>
                    <a:pt x="532" y="308"/>
                    <a:pt x="536" y="303"/>
                    <a:pt x="536" y="298"/>
                  </a:cubicBezTo>
                  <a:moveTo>
                    <a:pt x="606" y="70"/>
                  </a:moveTo>
                  <a:cubicBezTo>
                    <a:pt x="606" y="46"/>
                    <a:pt x="606" y="46"/>
                    <a:pt x="606" y="46"/>
                  </a:cubicBezTo>
                  <a:cubicBezTo>
                    <a:pt x="606" y="43"/>
                    <a:pt x="605" y="41"/>
                    <a:pt x="601" y="41"/>
                  </a:cubicBezTo>
                  <a:cubicBezTo>
                    <a:pt x="598" y="41"/>
                    <a:pt x="596" y="43"/>
                    <a:pt x="596" y="46"/>
                  </a:cubicBezTo>
                  <a:cubicBezTo>
                    <a:pt x="596" y="65"/>
                    <a:pt x="596" y="65"/>
                    <a:pt x="596" y="65"/>
                  </a:cubicBezTo>
                  <a:cubicBezTo>
                    <a:pt x="587" y="65"/>
                    <a:pt x="587" y="65"/>
                    <a:pt x="587" y="65"/>
                  </a:cubicBezTo>
                  <a:cubicBezTo>
                    <a:pt x="587" y="0"/>
                    <a:pt x="587" y="0"/>
                    <a:pt x="587" y="0"/>
                  </a:cubicBezTo>
                  <a:cubicBezTo>
                    <a:pt x="563" y="0"/>
                    <a:pt x="563" y="0"/>
                    <a:pt x="563" y="0"/>
                  </a:cubicBezTo>
                  <a:cubicBezTo>
                    <a:pt x="560" y="0"/>
                    <a:pt x="558" y="1"/>
                    <a:pt x="558" y="4"/>
                  </a:cubicBezTo>
                  <a:cubicBezTo>
                    <a:pt x="558" y="8"/>
                    <a:pt x="560" y="9"/>
                    <a:pt x="563" y="9"/>
                  </a:cubicBezTo>
                  <a:cubicBezTo>
                    <a:pt x="577" y="9"/>
                    <a:pt x="577" y="9"/>
                    <a:pt x="577" y="9"/>
                  </a:cubicBezTo>
                  <a:cubicBezTo>
                    <a:pt x="577" y="65"/>
                    <a:pt x="577" y="65"/>
                    <a:pt x="577" y="65"/>
                  </a:cubicBezTo>
                  <a:cubicBezTo>
                    <a:pt x="563" y="65"/>
                    <a:pt x="563" y="65"/>
                    <a:pt x="563" y="65"/>
                  </a:cubicBezTo>
                  <a:cubicBezTo>
                    <a:pt x="560" y="65"/>
                    <a:pt x="558" y="67"/>
                    <a:pt x="558" y="70"/>
                  </a:cubicBezTo>
                  <a:cubicBezTo>
                    <a:pt x="558" y="74"/>
                    <a:pt x="560" y="75"/>
                    <a:pt x="563" y="75"/>
                  </a:cubicBezTo>
                  <a:cubicBezTo>
                    <a:pt x="601" y="75"/>
                    <a:pt x="601" y="75"/>
                    <a:pt x="601" y="75"/>
                  </a:cubicBezTo>
                  <a:cubicBezTo>
                    <a:pt x="604" y="75"/>
                    <a:pt x="606" y="74"/>
                    <a:pt x="606" y="70"/>
                  </a:cubicBezTo>
                  <a:moveTo>
                    <a:pt x="606" y="187"/>
                  </a:moveTo>
                  <a:cubicBezTo>
                    <a:pt x="606" y="162"/>
                    <a:pt x="606" y="162"/>
                    <a:pt x="606" y="162"/>
                  </a:cubicBezTo>
                  <a:cubicBezTo>
                    <a:pt x="606" y="159"/>
                    <a:pt x="605" y="157"/>
                    <a:pt x="601" y="157"/>
                  </a:cubicBezTo>
                  <a:cubicBezTo>
                    <a:pt x="598" y="157"/>
                    <a:pt x="596" y="159"/>
                    <a:pt x="596" y="162"/>
                  </a:cubicBezTo>
                  <a:cubicBezTo>
                    <a:pt x="596" y="182"/>
                    <a:pt x="596" y="182"/>
                    <a:pt x="596" y="182"/>
                  </a:cubicBezTo>
                  <a:cubicBezTo>
                    <a:pt x="587" y="182"/>
                    <a:pt x="587" y="182"/>
                    <a:pt x="587" y="182"/>
                  </a:cubicBezTo>
                  <a:cubicBezTo>
                    <a:pt x="587" y="116"/>
                    <a:pt x="587" y="116"/>
                    <a:pt x="587" y="116"/>
                  </a:cubicBezTo>
                  <a:cubicBezTo>
                    <a:pt x="563" y="116"/>
                    <a:pt x="563" y="116"/>
                    <a:pt x="563" y="116"/>
                  </a:cubicBezTo>
                  <a:cubicBezTo>
                    <a:pt x="560" y="116"/>
                    <a:pt x="558" y="117"/>
                    <a:pt x="558" y="121"/>
                  </a:cubicBezTo>
                  <a:cubicBezTo>
                    <a:pt x="558" y="124"/>
                    <a:pt x="560" y="126"/>
                    <a:pt x="563" y="126"/>
                  </a:cubicBezTo>
                  <a:cubicBezTo>
                    <a:pt x="577" y="126"/>
                    <a:pt x="577" y="126"/>
                    <a:pt x="577" y="126"/>
                  </a:cubicBezTo>
                  <a:cubicBezTo>
                    <a:pt x="577" y="182"/>
                    <a:pt x="577" y="182"/>
                    <a:pt x="577" y="182"/>
                  </a:cubicBezTo>
                  <a:cubicBezTo>
                    <a:pt x="563" y="182"/>
                    <a:pt x="563" y="182"/>
                    <a:pt x="563" y="182"/>
                  </a:cubicBezTo>
                  <a:cubicBezTo>
                    <a:pt x="560" y="182"/>
                    <a:pt x="558" y="183"/>
                    <a:pt x="558" y="187"/>
                  </a:cubicBezTo>
                  <a:cubicBezTo>
                    <a:pt x="558" y="190"/>
                    <a:pt x="560" y="191"/>
                    <a:pt x="563" y="191"/>
                  </a:cubicBezTo>
                  <a:cubicBezTo>
                    <a:pt x="601" y="191"/>
                    <a:pt x="601" y="191"/>
                    <a:pt x="601" y="191"/>
                  </a:cubicBezTo>
                  <a:cubicBezTo>
                    <a:pt x="604" y="191"/>
                    <a:pt x="606" y="190"/>
                    <a:pt x="606" y="187"/>
                  </a:cubicBezTo>
                  <a:moveTo>
                    <a:pt x="596" y="298"/>
                  </a:moveTo>
                  <a:cubicBezTo>
                    <a:pt x="568" y="298"/>
                    <a:pt x="568" y="298"/>
                    <a:pt x="568" y="298"/>
                  </a:cubicBezTo>
                  <a:cubicBezTo>
                    <a:pt x="568" y="242"/>
                    <a:pt x="568" y="242"/>
                    <a:pt x="568" y="242"/>
                  </a:cubicBezTo>
                  <a:cubicBezTo>
                    <a:pt x="596" y="242"/>
                    <a:pt x="596" y="242"/>
                    <a:pt x="596" y="242"/>
                  </a:cubicBezTo>
                  <a:lnTo>
                    <a:pt x="596" y="298"/>
                  </a:lnTo>
                  <a:close/>
                  <a:moveTo>
                    <a:pt x="606" y="298"/>
                  </a:moveTo>
                  <a:cubicBezTo>
                    <a:pt x="606" y="242"/>
                    <a:pt x="606" y="242"/>
                    <a:pt x="606" y="242"/>
                  </a:cubicBezTo>
                  <a:cubicBezTo>
                    <a:pt x="606" y="237"/>
                    <a:pt x="602" y="232"/>
                    <a:pt x="596" y="232"/>
                  </a:cubicBezTo>
                  <a:cubicBezTo>
                    <a:pt x="568" y="232"/>
                    <a:pt x="568" y="232"/>
                    <a:pt x="568" y="232"/>
                  </a:cubicBezTo>
                  <a:cubicBezTo>
                    <a:pt x="562" y="232"/>
                    <a:pt x="558" y="237"/>
                    <a:pt x="558" y="242"/>
                  </a:cubicBezTo>
                  <a:cubicBezTo>
                    <a:pt x="558" y="298"/>
                    <a:pt x="558" y="298"/>
                    <a:pt x="558" y="298"/>
                  </a:cubicBezTo>
                  <a:cubicBezTo>
                    <a:pt x="558" y="303"/>
                    <a:pt x="562" y="308"/>
                    <a:pt x="568" y="308"/>
                  </a:cubicBezTo>
                  <a:cubicBezTo>
                    <a:pt x="596" y="308"/>
                    <a:pt x="596" y="308"/>
                    <a:pt x="596" y="308"/>
                  </a:cubicBezTo>
                  <a:cubicBezTo>
                    <a:pt x="602" y="308"/>
                    <a:pt x="606" y="303"/>
                    <a:pt x="606" y="2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7" rIns="91413" bIns="45707" numCol="1" anchor="t" anchorCtr="0" compatLnSpc="1">
              <a:prstTxWarp prst="textNoShape">
                <a:avLst/>
              </a:prstTxWarp>
            </a:bodyPr>
            <a:lstStyle/>
            <a:p>
              <a:pPr marL="0" marR="0" lvl="0" indent="0" algn="l" defTabSz="91412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50459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Hybrid</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0" y="1268760"/>
            <a:ext cx="10432346"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Authentication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Azure AD App proxy</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33163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8EDCAB-CCDC-4022-A377-9B50DA09A5A8}"/>
              </a:ext>
            </a:extLst>
          </p:cNvPr>
          <p:cNvSpPr>
            <a:spLocks noGrp="1"/>
          </p:cNvSpPr>
          <p:nvPr>
            <p:ph type="title"/>
          </p:nvPr>
        </p:nvSpPr>
        <p:spPr/>
        <p:txBody>
          <a:bodyPr/>
          <a:lstStyle/>
          <a:p>
            <a:r>
              <a:rPr lang="en-US"/>
              <a:t>Hybrid identity infrastructure</a:t>
            </a:r>
          </a:p>
        </p:txBody>
      </p:sp>
      <p:sp useBgFill="1">
        <p:nvSpPr>
          <p:cNvPr id="74" name="Oval 73">
            <a:extLst>
              <a:ext uri="{FF2B5EF4-FFF2-40B4-BE49-F238E27FC236}">
                <a16:creationId xmlns:a16="http://schemas.microsoft.com/office/drawing/2014/main" id="{43CAC23B-9EAD-4F6A-8FAD-846264202164}"/>
              </a:ext>
            </a:extLst>
          </p:cNvPr>
          <p:cNvSpPr/>
          <p:nvPr/>
        </p:nvSpPr>
        <p:spPr bwMode="auto">
          <a:xfrm>
            <a:off x="7993879" y="2018244"/>
            <a:ext cx="2726254" cy="2726252"/>
          </a:xfrm>
          <a:prstGeom prst="ellipse">
            <a:avLst/>
          </a:prstGeom>
          <a:ln w="28575" cap="rnd" cmpd="sng" algn="ctr">
            <a:solidFill>
              <a:srgbClr val="0078D7"/>
            </a:solidFill>
            <a:prstDash val="sysDot"/>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5" name="Group 74">
            <a:extLst>
              <a:ext uri="{FF2B5EF4-FFF2-40B4-BE49-F238E27FC236}">
                <a16:creationId xmlns:a16="http://schemas.microsoft.com/office/drawing/2014/main" id="{F5BDF67B-D369-4E02-B3DB-8F7668242942}"/>
              </a:ext>
            </a:extLst>
          </p:cNvPr>
          <p:cNvGrpSpPr/>
          <p:nvPr/>
        </p:nvGrpSpPr>
        <p:grpSpPr>
          <a:xfrm>
            <a:off x="680860" y="3893247"/>
            <a:ext cx="4151889" cy="1805336"/>
            <a:chOff x="-457509" y="3846555"/>
            <a:chExt cx="4151889" cy="1805336"/>
          </a:xfrm>
        </p:grpSpPr>
        <p:grpSp>
          <p:nvGrpSpPr>
            <p:cNvPr id="76" name="Group 75">
              <a:extLst>
                <a:ext uri="{FF2B5EF4-FFF2-40B4-BE49-F238E27FC236}">
                  <a16:creationId xmlns:a16="http://schemas.microsoft.com/office/drawing/2014/main" id="{B2082085-697F-43E0-9F67-8951C0A50C5B}"/>
                </a:ext>
              </a:extLst>
            </p:cNvPr>
            <p:cNvGrpSpPr/>
            <p:nvPr/>
          </p:nvGrpSpPr>
          <p:grpSpPr>
            <a:xfrm>
              <a:off x="1134489" y="3846555"/>
              <a:ext cx="2559891" cy="1805336"/>
              <a:chOff x="1792808" y="4869962"/>
              <a:chExt cx="2140585" cy="1509625"/>
            </a:xfrm>
          </p:grpSpPr>
          <p:grpSp>
            <p:nvGrpSpPr>
              <p:cNvPr id="78" name="Group 77">
                <a:extLst>
                  <a:ext uri="{FF2B5EF4-FFF2-40B4-BE49-F238E27FC236}">
                    <a16:creationId xmlns:a16="http://schemas.microsoft.com/office/drawing/2014/main" id="{38060BE8-CE2D-48D0-BA35-DE0B7A0AB0D3}"/>
                  </a:ext>
                </a:extLst>
              </p:cNvPr>
              <p:cNvGrpSpPr/>
              <p:nvPr/>
            </p:nvGrpSpPr>
            <p:grpSpPr>
              <a:xfrm>
                <a:off x="2679738" y="4869962"/>
                <a:ext cx="1253655" cy="1253655"/>
                <a:chOff x="2948537" y="5104016"/>
                <a:chExt cx="1600200" cy="1600200"/>
              </a:xfrm>
            </p:grpSpPr>
            <p:sp>
              <p:nvSpPr>
                <p:cNvPr id="115" name="Dotted Circle">
                  <a:extLst>
                    <a:ext uri="{FF2B5EF4-FFF2-40B4-BE49-F238E27FC236}">
                      <a16:creationId xmlns:a16="http://schemas.microsoft.com/office/drawing/2014/main" id="{E0278608-A21F-4C0A-BE50-35B0EDB64328}"/>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89630" tIns="44814" rIns="89630" bIns="44814" anchor="ctr"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29" b="0" i="0" u="none" strike="noStrike" kern="0" cap="none" spc="0" normalizeH="0" baseline="0" noProof="0">
                    <a:ln>
                      <a:noFill/>
                    </a:ln>
                    <a:solidFill>
                      <a:srgbClr val="FFFFFF"/>
                    </a:solidFill>
                    <a:effectLst/>
                    <a:uLnTx/>
                    <a:uFillTx/>
                    <a:latin typeface="Segoe UI Semilight"/>
                    <a:ea typeface="+mn-ea"/>
                    <a:cs typeface="+mn-cs"/>
                  </a:endParaRPr>
                </a:p>
              </p:txBody>
            </p:sp>
            <p:grpSp>
              <p:nvGrpSpPr>
                <p:cNvPr id="116" name="Group 2">
                  <a:extLst>
                    <a:ext uri="{FF2B5EF4-FFF2-40B4-BE49-F238E27FC236}">
                      <a16:creationId xmlns:a16="http://schemas.microsoft.com/office/drawing/2014/main" id="{1D07D8ED-4D52-4CD1-B8C1-7F8AEE54CB6A}"/>
                    </a:ext>
                  </a:extLst>
                </p:cNvPr>
                <p:cNvGrpSpPr/>
                <p:nvPr/>
              </p:nvGrpSpPr>
              <p:grpSpPr>
                <a:xfrm>
                  <a:off x="3197318" y="5374450"/>
                  <a:ext cx="1102629" cy="1059331"/>
                  <a:chOff x="3197318" y="5374450"/>
                  <a:chExt cx="1102629" cy="1059331"/>
                </a:xfrm>
              </p:grpSpPr>
              <p:grpSp>
                <p:nvGrpSpPr>
                  <p:cNvPr id="117" name="Group 162">
                    <a:extLst>
                      <a:ext uri="{FF2B5EF4-FFF2-40B4-BE49-F238E27FC236}">
                        <a16:creationId xmlns:a16="http://schemas.microsoft.com/office/drawing/2014/main" id="{6695BE8D-97B3-45A1-847C-5378C5863237}"/>
                      </a:ext>
                    </a:extLst>
                  </p:cNvPr>
                  <p:cNvGrpSpPr/>
                  <p:nvPr/>
                </p:nvGrpSpPr>
                <p:grpSpPr>
                  <a:xfrm>
                    <a:off x="3197318" y="5719773"/>
                    <a:ext cx="367515" cy="311389"/>
                    <a:chOff x="3197318" y="5719773"/>
                    <a:chExt cx="367515" cy="311389"/>
                  </a:xfrm>
                </p:grpSpPr>
                <p:sp>
                  <p:nvSpPr>
                    <p:cNvPr id="143" name="Freeform 5">
                      <a:extLst>
                        <a:ext uri="{FF2B5EF4-FFF2-40B4-BE49-F238E27FC236}">
                          <a16:creationId xmlns:a16="http://schemas.microsoft.com/office/drawing/2014/main" id="{43E3CA8D-EFD7-45CC-9044-BC6897FF6E62}"/>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4" name="Freeform 6">
                      <a:extLst>
                        <a:ext uri="{FF2B5EF4-FFF2-40B4-BE49-F238E27FC236}">
                          <a16:creationId xmlns:a16="http://schemas.microsoft.com/office/drawing/2014/main" id="{31713B18-629C-449F-BF34-7AA8B8FA4869}"/>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5" name="Freeform 7">
                      <a:extLst>
                        <a:ext uri="{FF2B5EF4-FFF2-40B4-BE49-F238E27FC236}">
                          <a16:creationId xmlns:a16="http://schemas.microsoft.com/office/drawing/2014/main" id="{524C4776-3128-49DB-BD24-99BC3C528895}"/>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Freeform 8">
                      <a:extLst>
                        <a:ext uri="{FF2B5EF4-FFF2-40B4-BE49-F238E27FC236}">
                          <a16:creationId xmlns:a16="http://schemas.microsoft.com/office/drawing/2014/main" id="{07174E03-0D74-49C4-A47C-6D3B95146574}"/>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Line 9">
                      <a:extLst>
                        <a:ext uri="{FF2B5EF4-FFF2-40B4-BE49-F238E27FC236}">
                          <a16:creationId xmlns:a16="http://schemas.microsoft.com/office/drawing/2014/main" id="{3CE70E84-357E-4088-B741-37A088A564ED}"/>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8" name="Line 10">
                      <a:extLst>
                        <a:ext uri="{FF2B5EF4-FFF2-40B4-BE49-F238E27FC236}">
                          <a16:creationId xmlns:a16="http://schemas.microsoft.com/office/drawing/2014/main" id="{DA667608-06FF-425D-962D-26F903150879}"/>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18" name="Group 169">
                    <a:extLst>
                      <a:ext uri="{FF2B5EF4-FFF2-40B4-BE49-F238E27FC236}">
                        <a16:creationId xmlns:a16="http://schemas.microsoft.com/office/drawing/2014/main" id="{B0504E63-69FC-40AB-9825-CD738000F874}"/>
                      </a:ext>
                    </a:extLst>
                  </p:cNvPr>
                  <p:cNvGrpSpPr/>
                  <p:nvPr/>
                </p:nvGrpSpPr>
                <p:grpSpPr>
                  <a:xfrm>
                    <a:off x="3622203" y="6072283"/>
                    <a:ext cx="272893" cy="361498"/>
                    <a:chOff x="3622203" y="6072283"/>
                    <a:chExt cx="272893" cy="361498"/>
                  </a:xfrm>
                </p:grpSpPr>
                <p:sp>
                  <p:nvSpPr>
                    <p:cNvPr id="131" name="Freeform 29">
                      <a:extLst>
                        <a:ext uri="{FF2B5EF4-FFF2-40B4-BE49-F238E27FC236}">
                          <a16:creationId xmlns:a16="http://schemas.microsoft.com/office/drawing/2014/main" id="{35CD6970-E27E-465E-95DE-B290641B82A5}"/>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2" name="Freeform 30">
                      <a:extLst>
                        <a:ext uri="{FF2B5EF4-FFF2-40B4-BE49-F238E27FC236}">
                          <a16:creationId xmlns:a16="http://schemas.microsoft.com/office/drawing/2014/main" id="{3CD31BBE-0172-40CE-B3F0-3544D5222316}"/>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3" name="Rectangle 31">
                      <a:extLst>
                        <a:ext uri="{FF2B5EF4-FFF2-40B4-BE49-F238E27FC236}">
                          <a16:creationId xmlns:a16="http://schemas.microsoft.com/office/drawing/2014/main" id="{C9289023-1FA0-4D80-8ED1-5668E90FF87B}"/>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32">
                      <a:extLst>
                        <a:ext uri="{FF2B5EF4-FFF2-40B4-BE49-F238E27FC236}">
                          <a16:creationId xmlns:a16="http://schemas.microsoft.com/office/drawing/2014/main" id="{78C7CF42-E11A-42FC-A820-0C7BA80DAD11}"/>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Rectangle 33">
                      <a:extLst>
                        <a:ext uri="{FF2B5EF4-FFF2-40B4-BE49-F238E27FC236}">
                          <a16:creationId xmlns:a16="http://schemas.microsoft.com/office/drawing/2014/main" id="{BE2B5834-2725-49AC-8D15-64ADF26639D1}"/>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34">
                      <a:extLst>
                        <a:ext uri="{FF2B5EF4-FFF2-40B4-BE49-F238E27FC236}">
                          <a16:creationId xmlns:a16="http://schemas.microsoft.com/office/drawing/2014/main" id="{F78D8817-6E32-4517-9BA3-513B1C0ED69D}"/>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Line 35">
                      <a:extLst>
                        <a:ext uri="{FF2B5EF4-FFF2-40B4-BE49-F238E27FC236}">
                          <a16:creationId xmlns:a16="http://schemas.microsoft.com/office/drawing/2014/main" id="{626A029A-3317-4D5F-859C-74923469ADC9}"/>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Line 36">
                      <a:extLst>
                        <a:ext uri="{FF2B5EF4-FFF2-40B4-BE49-F238E27FC236}">
                          <a16:creationId xmlns:a16="http://schemas.microsoft.com/office/drawing/2014/main" id="{C53AF6E4-8DD9-4F9A-9CC8-D1B39547295A}"/>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Line 37">
                      <a:extLst>
                        <a:ext uri="{FF2B5EF4-FFF2-40B4-BE49-F238E27FC236}">
                          <a16:creationId xmlns:a16="http://schemas.microsoft.com/office/drawing/2014/main" id="{BDC2D08B-BABD-45F1-90E4-F9C8BF074488}"/>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Line 38">
                      <a:extLst>
                        <a:ext uri="{FF2B5EF4-FFF2-40B4-BE49-F238E27FC236}">
                          <a16:creationId xmlns:a16="http://schemas.microsoft.com/office/drawing/2014/main" id="{51A53F11-7597-44CF-9BBA-B43787678798}"/>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1" name="Line 39">
                      <a:extLst>
                        <a:ext uri="{FF2B5EF4-FFF2-40B4-BE49-F238E27FC236}">
                          <a16:creationId xmlns:a16="http://schemas.microsoft.com/office/drawing/2014/main" id="{B93358D0-A147-4C94-9672-3C359F1FC1E9}"/>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2" name="Line 40">
                      <a:extLst>
                        <a:ext uri="{FF2B5EF4-FFF2-40B4-BE49-F238E27FC236}">
                          <a16:creationId xmlns:a16="http://schemas.microsoft.com/office/drawing/2014/main" id="{C551FEE5-8B62-4F53-BCD5-BF45C17B7E8A}"/>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19" name="Group 182">
                    <a:extLst>
                      <a:ext uri="{FF2B5EF4-FFF2-40B4-BE49-F238E27FC236}">
                        <a16:creationId xmlns:a16="http://schemas.microsoft.com/office/drawing/2014/main" id="{BA0843C0-75FA-4DDB-B7B0-D145986997F4}"/>
                      </a:ext>
                    </a:extLst>
                  </p:cNvPr>
                  <p:cNvGrpSpPr/>
                  <p:nvPr/>
                </p:nvGrpSpPr>
                <p:grpSpPr>
                  <a:xfrm>
                    <a:off x="3602013" y="5374450"/>
                    <a:ext cx="303955" cy="249438"/>
                    <a:chOff x="3602013" y="5374450"/>
                    <a:chExt cx="303955" cy="249438"/>
                  </a:xfrm>
                </p:grpSpPr>
                <p:sp>
                  <p:nvSpPr>
                    <p:cNvPr id="125" name="Oval 5">
                      <a:extLst>
                        <a:ext uri="{FF2B5EF4-FFF2-40B4-BE49-F238E27FC236}">
                          <a16:creationId xmlns:a16="http://schemas.microsoft.com/office/drawing/2014/main" id="{F6766BFB-F0F4-4D64-ACDC-41AA595DBC8A}"/>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6" name="Oval 6">
                      <a:extLst>
                        <a:ext uri="{FF2B5EF4-FFF2-40B4-BE49-F238E27FC236}">
                          <a16:creationId xmlns:a16="http://schemas.microsoft.com/office/drawing/2014/main" id="{C3F19661-25C7-4830-AC82-A9503D850E43}"/>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049D343D-03AA-4202-9569-0470C4491768}"/>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8" name="Oval 8">
                      <a:extLst>
                        <a:ext uri="{FF2B5EF4-FFF2-40B4-BE49-F238E27FC236}">
                          <a16:creationId xmlns:a16="http://schemas.microsoft.com/office/drawing/2014/main" id="{03171B95-B077-4066-8DF3-617F97A1B614}"/>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9" name="Freeform 9">
                      <a:extLst>
                        <a:ext uri="{FF2B5EF4-FFF2-40B4-BE49-F238E27FC236}">
                          <a16:creationId xmlns:a16="http://schemas.microsoft.com/office/drawing/2014/main" id="{B43DAA75-18DC-492B-A05F-6C90F29C447D}"/>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0" name="Freeform 10">
                      <a:extLst>
                        <a:ext uri="{FF2B5EF4-FFF2-40B4-BE49-F238E27FC236}">
                          <a16:creationId xmlns:a16="http://schemas.microsoft.com/office/drawing/2014/main" id="{301824B2-C83B-4F6A-B89D-8ED0197C3C02}"/>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89630" tIns="44814" rIns="89630" bIns="44814" anchor="t" anchorCtr="1" compatLnSpc="1">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0" name="Group 189">
                    <a:extLst>
                      <a:ext uri="{FF2B5EF4-FFF2-40B4-BE49-F238E27FC236}">
                        <a16:creationId xmlns:a16="http://schemas.microsoft.com/office/drawing/2014/main" id="{6988EC8B-4B71-4EEF-A21D-426A78C6E30F}"/>
                      </a:ext>
                    </a:extLst>
                  </p:cNvPr>
                  <p:cNvGrpSpPr/>
                  <p:nvPr/>
                </p:nvGrpSpPr>
                <p:grpSpPr>
                  <a:xfrm>
                    <a:off x="3972482" y="5714085"/>
                    <a:ext cx="327465" cy="322764"/>
                    <a:chOff x="3972482" y="5714085"/>
                    <a:chExt cx="327465" cy="322764"/>
                  </a:xfrm>
                </p:grpSpPr>
                <p:sp>
                  <p:nvSpPr>
                    <p:cNvPr id="121" name="Freeform 44">
                      <a:extLst>
                        <a:ext uri="{FF2B5EF4-FFF2-40B4-BE49-F238E27FC236}">
                          <a16:creationId xmlns:a16="http://schemas.microsoft.com/office/drawing/2014/main" id="{CA1192D5-1956-4A8F-BEF4-53159FBF589B}"/>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2" name="Freeform 45">
                      <a:extLst>
                        <a:ext uri="{FF2B5EF4-FFF2-40B4-BE49-F238E27FC236}">
                          <a16:creationId xmlns:a16="http://schemas.microsoft.com/office/drawing/2014/main" id="{7E79B7D0-0ACF-45F5-989F-C20C1BA0A021}"/>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3" name="Freeform 46">
                      <a:extLst>
                        <a:ext uri="{FF2B5EF4-FFF2-40B4-BE49-F238E27FC236}">
                          <a16:creationId xmlns:a16="http://schemas.microsoft.com/office/drawing/2014/main" id="{41CE539E-8E5B-40E7-AF6E-522A3B8FB02A}"/>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sp>
                  <p:nvSpPr>
                    <p:cNvPr id="124" name="Freeform 47">
                      <a:extLst>
                        <a:ext uri="{FF2B5EF4-FFF2-40B4-BE49-F238E27FC236}">
                          <a16:creationId xmlns:a16="http://schemas.microsoft.com/office/drawing/2014/main" id="{6BEDB32C-887D-4EE3-B485-4878C145B764}"/>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1413" tIns="45710" rIns="91413" bIns="45710"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800" b="0" i="0" u="none" strike="noStrike" kern="0" cap="none" spc="0" normalizeH="0" baseline="0" noProof="0">
                        <a:ln>
                          <a:noFill/>
                        </a:ln>
                        <a:solidFill>
                          <a:srgbClr val="002050"/>
                        </a:solidFill>
                        <a:effectLst/>
                        <a:uLnTx/>
                        <a:uFillTx/>
                        <a:latin typeface="Segoe UI Semilight"/>
                        <a:ea typeface="+mn-ea"/>
                        <a:cs typeface="+mn-cs"/>
                      </a:endParaRPr>
                    </a:p>
                  </p:txBody>
                </p:sp>
              </p:grpSp>
            </p:grpSp>
          </p:grpSp>
          <p:grpSp>
            <p:nvGrpSpPr>
              <p:cNvPr id="79" name="On-Premises Building">
                <a:extLst>
                  <a:ext uri="{FF2B5EF4-FFF2-40B4-BE49-F238E27FC236}">
                    <a16:creationId xmlns:a16="http://schemas.microsoft.com/office/drawing/2014/main" id="{4CBC97A3-EEEB-44D0-AE10-26F60ECDFDEB}"/>
                  </a:ext>
                </a:extLst>
              </p:cNvPr>
              <p:cNvGrpSpPr/>
              <p:nvPr/>
            </p:nvGrpSpPr>
            <p:grpSpPr>
              <a:xfrm>
                <a:off x="1792808" y="4946549"/>
                <a:ext cx="1008623" cy="1433038"/>
                <a:chOff x="2317171" y="4229228"/>
                <a:chExt cx="1593672" cy="2264264"/>
              </a:xfrm>
            </p:grpSpPr>
            <p:sp>
              <p:nvSpPr>
                <p:cNvPr id="80" name="Freeform 12">
                  <a:extLst>
                    <a:ext uri="{FF2B5EF4-FFF2-40B4-BE49-F238E27FC236}">
                      <a16:creationId xmlns:a16="http://schemas.microsoft.com/office/drawing/2014/main" id="{89C05600-4E1F-4978-A385-AA3ECD1D4064}"/>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1" name="Rectangle 14">
                  <a:extLst>
                    <a:ext uri="{FF2B5EF4-FFF2-40B4-BE49-F238E27FC236}">
                      <a16:creationId xmlns:a16="http://schemas.microsoft.com/office/drawing/2014/main" id="{8B469ECE-2D59-4709-9409-A67CF7889819}"/>
                    </a:ext>
                  </a:extLst>
                </p:cNvPr>
                <p:cNvSpPr/>
                <p:nvPr/>
              </p:nvSpPr>
              <p:spPr>
                <a:xfrm>
                  <a:off x="2923291" y="4354619"/>
                  <a:ext cx="987552" cy="2138873"/>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2" name="Rectangle 15">
                  <a:extLst>
                    <a:ext uri="{FF2B5EF4-FFF2-40B4-BE49-F238E27FC236}">
                      <a16:creationId xmlns:a16="http://schemas.microsoft.com/office/drawing/2014/main" id="{21FCD03E-56FC-4058-9880-328D5C84F53F}"/>
                    </a:ext>
                  </a:extLst>
                </p:cNvPr>
                <p:cNvSpPr/>
                <p:nvPr/>
              </p:nvSpPr>
              <p:spPr>
                <a:xfrm>
                  <a:off x="2923291" y="4354619"/>
                  <a:ext cx="987552" cy="2138873"/>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3" name="Rectangle 16">
                  <a:extLst>
                    <a:ext uri="{FF2B5EF4-FFF2-40B4-BE49-F238E27FC236}">
                      <a16:creationId xmlns:a16="http://schemas.microsoft.com/office/drawing/2014/main" id="{89A04F2E-D26A-44B8-B798-70A5D77AEDA3}"/>
                    </a:ext>
                  </a:extLst>
                </p:cNvPr>
                <p:cNvSpPr/>
                <p:nvPr/>
              </p:nvSpPr>
              <p:spPr>
                <a:xfrm>
                  <a:off x="3022567" y="5372328"/>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4" name="Rectangle 17">
                  <a:extLst>
                    <a:ext uri="{FF2B5EF4-FFF2-40B4-BE49-F238E27FC236}">
                      <a16:creationId xmlns:a16="http://schemas.microsoft.com/office/drawing/2014/main" id="{C702601C-1BAF-40C7-88C0-CAC3C4CC04A2}"/>
                    </a:ext>
                  </a:extLst>
                </p:cNvPr>
                <p:cNvSpPr/>
                <p:nvPr/>
              </p:nvSpPr>
              <p:spPr>
                <a:xfrm>
                  <a:off x="3022567" y="5372328"/>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5" name="Rectangle 18">
                  <a:extLst>
                    <a:ext uri="{FF2B5EF4-FFF2-40B4-BE49-F238E27FC236}">
                      <a16:creationId xmlns:a16="http://schemas.microsoft.com/office/drawing/2014/main" id="{95F60AA5-8B3E-42E3-ACCD-08ABE30AC403}"/>
                    </a:ext>
                  </a:extLst>
                </p:cNvPr>
                <p:cNvSpPr/>
                <p:nvPr/>
              </p:nvSpPr>
              <p:spPr>
                <a:xfrm>
                  <a:off x="3022567" y="5594893"/>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6" name="Rectangle 19">
                  <a:extLst>
                    <a:ext uri="{FF2B5EF4-FFF2-40B4-BE49-F238E27FC236}">
                      <a16:creationId xmlns:a16="http://schemas.microsoft.com/office/drawing/2014/main" id="{CD01BA41-6BBF-477E-BCD6-C23464DEB29C}"/>
                    </a:ext>
                  </a:extLst>
                </p:cNvPr>
                <p:cNvSpPr/>
                <p:nvPr/>
              </p:nvSpPr>
              <p:spPr>
                <a:xfrm>
                  <a:off x="3022567" y="5594893"/>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7" name="Rectangle 20">
                  <a:extLst>
                    <a:ext uri="{FF2B5EF4-FFF2-40B4-BE49-F238E27FC236}">
                      <a16:creationId xmlns:a16="http://schemas.microsoft.com/office/drawing/2014/main" id="{DBB52027-DF5D-4EED-B76D-2350184256CD}"/>
                    </a:ext>
                  </a:extLst>
                </p:cNvPr>
                <p:cNvSpPr/>
                <p:nvPr/>
              </p:nvSpPr>
              <p:spPr>
                <a:xfrm>
                  <a:off x="3022567" y="5815364"/>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8" name="Rectangle 21">
                  <a:extLst>
                    <a:ext uri="{FF2B5EF4-FFF2-40B4-BE49-F238E27FC236}">
                      <a16:creationId xmlns:a16="http://schemas.microsoft.com/office/drawing/2014/main" id="{CE07AB6A-BF71-490C-BAF7-7D3EC0EE42CD}"/>
                    </a:ext>
                  </a:extLst>
                </p:cNvPr>
                <p:cNvSpPr/>
                <p:nvPr/>
              </p:nvSpPr>
              <p:spPr>
                <a:xfrm>
                  <a:off x="3022567" y="5815364"/>
                  <a:ext cx="794229"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89" name="Rectangle 22">
                  <a:extLst>
                    <a:ext uri="{FF2B5EF4-FFF2-40B4-BE49-F238E27FC236}">
                      <a16:creationId xmlns:a16="http://schemas.microsoft.com/office/drawing/2014/main" id="{5F417B3F-6336-4973-B489-9D5B7974DC7D}"/>
                    </a:ext>
                  </a:extLst>
                </p:cNvPr>
                <p:cNvSpPr/>
                <p:nvPr/>
              </p:nvSpPr>
              <p:spPr>
                <a:xfrm>
                  <a:off x="3022567" y="6034783"/>
                  <a:ext cx="794229"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0" name="Rectangle 23">
                  <a:extLst>
                    <a:ext uri="{FF2B5EF4-FFF2-40B4-BE49-F238E27FC236}">
                      <a16:creationId xmlns:a16="http://schemas.microsoft.com/office/drawing/2014/main" id="{71B80B47-18C7-4678-828F-187EEFEEA6D0}"/>
                    </a:ext>
                  </a:extLst>
                </p:cNvPr>
                <p:cNvSpPr/>
                <p:nvPr/>
              </p:nvSpPr>
              <p:spPr>
                <a:xfrm>
                  <a:off x="3022567" y="6034783"/>
                  <a:ext cx="794229" cy="129570"/>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1" name="Rectangle 24">
                  <a:extLst>
                    <a:ext uri="{FF2B5EF4-FFF2-40B4-BE49-F238E27FC236}">
                      <a16:creationId xmlns:a16="http://schemas.microsoft.com/office/drawing/2014/main" id="{9E856B4C-E5FE-4A79-8156-8B606841367B}"/>
                    </a:ext>
                  </a:extLst>
                </p:cNvPr>
                <p:cNvSpPr/>
                <p:nvPr/>
              </p:nvSpPr>
              <p:spPr>
                <a:xfrm>
                  <a:off x="3022567" y="4708830"/>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2" name="Rectangle 25">
                  <a:extLst>
                    <a:ext uri="{FF2B5EF4-FFF2-40B4-BE49-F238E27FC236}">
                      <a16:creationId xmlns:a16="http://schemas.microsoft.com/office/drawing/2014/main" id="{20249F50-66C7-4D5B-B953-57ECEAE312B5}"/>
                    </a:ext>
                  </a:extLst>
                </p:cNvPr>
                <p:cNvSpPr/>
                <p:nvPr/>
              </p:nvSpPr>
              <p:spPr>
                <a:xfrm>
                  <a:off x="3022567" y="4929301"/>
                  <a:ext cx="794229"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3" name="Rectangle 26">
                  <a:extLst>
                    <a:ext uri="{FF2B5EF4-FFF2-40B4-BE49-F238E27FC236}">
                      <a16:creationId xmlns:a16="http://schemas.microsoft.com/office/drawing/2014/main" id="{D0CF42C7-0F2B-4683-8964-D9D039F13AC2}"/>
                    </a:ext>
                  </a:extLst>
                </p:cNvPr>
                <p:cNvSpPr/>
                <p:nvPr/>
              </p:nvSpPr>
              <p:spPr>
                <a:xfrm>
                  <a:off x="3022567" y="5151857"/>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4" name="Rectangle 27">
                  <a:extLst>
                    <a:ext uri="{FF2B5EF4-FFF2-40B4-BE49-F238E27FC236}">
                      <a16:creationId xmlns:a16="http://schemas.microsoft.com/office/drawing/2014/main" id="{35406A87-7319-45BB-9B39-EC6611E200D1}"/>
                    </a:ext>
                  </a:extLst>
                </p:cNvPr>
                <p:cNvSpPr/>
                <p:nvPr/>
              </p:nvSpPr>
              <p:spPr>
                <a:xfrm>
                  <a:off x="3022567" y="5151857"/>
                  <a:ext cx="794229"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5" name="Rectangle 28">
                  <a:extLst>
                    <a:ext uri="{FF2B5EF4-FFF2-40B4-BE49-F238E27FC236}">
                      <a16:creationId xmlns:a16="http://schemas.microsoft.com/office/drawing/2014/main" id="{8837C408-37A9-4F61-A59D-17637302EE67}"/>
                    </a:ext>
                  </a:extLst>
                </p:cNvPr>
                <p:cNvSpPr/>
                <p:nvPr/>
              </p:nvSpPr>
              <p:spPr>
                <a:xfrm>
                  <a:off x="3022567" y="4488359"/>
                  <a:ext cx="794229"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6" name="Freeform 29">
                  <a:extLst>
                    <a:ext uri="{FF2B5EF4-FFF2-40B4-BE49-F238E27FC236}">
                      <a16:creationId xmlns:a16="http://schemas.microsoft.com/office/drawing/2014/main" id="{30886CEA-9AC6-4542-BA25-6E884DE65359}"/>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7" name="Freeform 30">
                  <a:extLst>
                    <a:ext uri="{FF2B5EF4-FFF2-40B4-BE49-F238E27FC236}">
                      <a16:creationId xmlns:a16="http://schemas.microsoft.com/office/drawing/2014/main" id="{5BA3664C-9C4B-448C-A2D8-EFF03B5AA1A6}"/>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8" name="Rectangle 31">
                  <a:extLst>
                    <a:ext uri="{FF2B5EF4-FFF2-40B4-BE49-F238E27FC236}">
                      <a16:creationId xmlns:a16="http://schemas.microsoft.com/office/drawing/2014/main" id="{FD8B18E8-9BA6-4563-B108-9533D8FA4690}"/>
                    </a:ext>
                  </a:extLst>
                </p:cNvPr>
                <p:cNvSpPr/>
                <p:nvPr/>
              </p:nvSpPr>
              <p:spPr>
                <a:xfrm>
                  <a:off x="3022567" y="5372328"/>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99" name="Rectangle 32">
                  <a:extLst>
                    <a:ext uri="{FF2B5EF4-FFF2-40B4-BE49-F238E27FC236}">
                      <a16:creationId xmlns:a16="http://schemas.microsoft.com/office/drawing/2014/main" id="{273F7A6E-14CF-43BA-AE2B-AB7CD2D13F43}"/>
                    </a:ext>
                  </a:extLst>
                </p:cNvPr>
                <p:cNvSpPr/>
                <p:nvPr/>
              </p:nvSpPr>
              <p:spPr>
                <a:xfrm>
                  <a:off x="3022567" y="5372328"/>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0" name="Rectangle 33">
                  <a:extLst>
                    <a:ext uri="{FF2B5EF4-FFF2-40B4-BE49-F238E27FC236}">
                      <a16:creationId xmlns:a16="http://schemas.microsoft.com/office/drawing/2014/main" id="{BAB31BCF-A86C-47CB-9893-EC9F009F41D1}"/>
                    </a:ext>
                  </a:extLst>
                </p:cNvPr>
                <p:cNvSpPr/>
                <p:nvPr/>
              </p:nvSpPr>
              <p:spPr>
                <a:xfrm>
                  <a:off x="3022567" y="5594893"/>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1" name="Rectangle 34">
                  <a:extLst>
                    <a:ext uri="{FF2B5EF4-FFF2-40B4-BE49-F238E27FC236}">
                      <a16:creationId xmlns:a16="http://schemas.microsoft.com/office/drawing/2014/main" id="{34375145-6BC9-4859-B357-AAF9CFBEDC69}"/>
                    </a:ext>
                  </a:extLst>
                </p:cNvPr>
                <p:cNvSpPr/>
                <p:nvPr/>
              </p:nvSpPr>
              <p:spPr>
                <a:xfrm>
                  <a:off x="3022567" y="5594893"/>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2" name="Rectangle 35">
                  <a:extLst>
                    <a:ext uri="{FF2B5EF4-FFF2-40B4-BE49-F238E27FC236}">
                      <a16:creationId xmlns:a16="http://schemas.microsoft.com/office/drawing/2014/main" id="{0BBB35D9-69F5-4684-98B8-F0DB72DBF617}"/>
                    </a:ext>
                  </a:extLst>
                </p:cNvPr>
                <p:cNvSpPr/>
                <p:nvPr/>
              </p:nvSpPr>
              <p:spPr>
                <a:xfrm>
                  <a:off x="3022567" y="5815364"/>
                  <a:ext cx="443090"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3" name="Rectangle 36">
                  <a:extLst>
                    <a:ext uri="{FF2B5EF4-FFF2-40B4-BE49-F238E27FC236}">
                      <a16:creationId xmlns:a16="http://schemas.microsoft.com/office/drawing/2014/main" id="{39A954EB-890D-4BE4-A4AB-04EBA595E1BD}"/>
                    </a:ext>
                  </a:extLst>
                </p:cNvPr>
                <p:cNvSpPr/>
                <p:nvPr/>
              </p:nvSpPr>
              <p:spPr>
                <a:xfrm>
                  <a:off x="3022567" y="5815364"/>
                  <a:ext cx="443090" cy="128518"/>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4" name="Rectangle 37">
                  <a:extLst>
                    <a:ext uri="{FF2B5EF4-FFF2-40B4-BE49-F238E27FC236}">
                      <a16:creationId xmlns:a16="http://schemas.microsoft.com/office/drawing/2014/main" id="{2054E8F6-4B70-44DA-9BFD-A43403946DEF}"/>
                    </a:ext>
                  </a:extLst>
                </p:cNvPr>
                <p:cNvSpPr/>
                <p:nvPr/>
              </p:nvSpPr>
              <p:spPr>
                <a:xfrm>
                  <a:off x="3022567" y="6034783"/>
                  <a:ext cx="443090"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5" name="Rectangle 38">
                  <a:extLst>
                    <a:ext uri="{FF2B5EF4-FFF2-40B4-BE49-F238E27FC236}">
                      <a16:creationId xmlns:a16="http://schemas.microsoft.com/office/drawing/2014/main" id="{E61B2A56-6492-4BBA-BF6D-6C919D807783}"/>
                    </a:ext>
                  </a:extLst>
                </p:cNvPr>
                <p:cNvSpPr/>
                <p:nvPr/>
              </p:nvSpPr>
              <p:spPr>
                <a:xfrm>
                  <a:off x="3022567" y="6034783"/>
                  <a:ext cx="443090" cy="129570"/>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6" name="Rectangle 39">
                  <a:extLst>
                    <a:ext uri="{FF2B5EF4-FFF2-40B4-BE49-F238E27FC236}">
                      <a16:creationId xmlns:a16="http://schemas.microsoft.com/office/drawing/2014/main" id="{0B0D115F-09B7-4567-BE82-5AB4A7D445C3}"/>
                    </a:ext>
                  </a:extLst>
                </p:cNvPr>
                <p:cNvSpPr/>
                <p:nvPr/>
              </p:nvSpPr>
              <p:spPr>
                <a:xfrm>
                  <a:off x="3022567" y="5151857"/>
                  <a:ext cx="443090"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7" name="Rectangle 40">
                  <a:extLst>
                    <a:ext uri="{FF2B5EF4-FFF2-40B4-BE49-F238E27FC236}">
                      <a16:creationId xmlns:a16="http://schemas.microsoft.com/office/drawing/2014/main" id="{2127C395-A0B8-4C2B-AA70-649EEC897308}"/>
                    </a:ext>
                  </a:extLst>
                </p:cNvPr>
                <p:cNvSpPr/>
                <p:nvPr/>
              </p:nvSpPr>
              <p:spPr>
                <a:xfrm>
                  <a:off x="3022567" y="5151857"/>
                  <a:ext cx="443090" cy="126434"/>
                </a:xfrm>
                <a:prstGeom prst="rect">
                  <a:avLst/>
                </a:prstGeom>
                <a:no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8" name="Rectangle 41">
                  <a:extLst>
                    <a:ext uri="{FF2B5EF4-FFF2-40B4-BE49-F238E27FC236}">
                      <a16:creationId xmlns:a16="http://schemas.microsoft.com/office/drawing/2014/main" id="{B74AD9FC-8657-4135-B2B6-CE574CE77864}"/>
                    </a:ext>
                  </a:extLst>
                </p:cNvPr>
                <p:cNvSpPr/>
                <p:nvPr/>
              </p:nvSpPr>
              <p:spPr>
                <a:xfrm>
                  <a:off x="2317171" y="5260534"/>
                  <a:ext cx="987552" cy="1232958"/>
                </a:xfrm>
                <a:prstGeom prst="rect">
                  <a:avLst/>
                </a:prstGeom>
                <a:solidFill>
                  <a:srgbClr val="868686"/>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09" name="Rectangle 42">
                  <a:extLst>
                    <a:ext uri="{FF2B5EF4-FFF2-40B4-BE49-F238E27FC236}">
                      <a16:creationId xmlns:a16="http://schemas.microsoft.com/office/drawing/2014/main" id="{1C000781-83C8-47F9-ACAF-3D4ADF23C41E}"/>
                    </a:ext>
                  </a:extLst>
                </p:cNvPr>
                <p:cNvSpPr/>
                <p:nvPr/>
              </p:nvSpPr>
              <p:spPr>
                <a:xfrm>
                  <a:off x="2859539" y="6242718"/>
                  <a:ext cx="128537"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0" name="Rectangle 43">
                  <a:extLst>
                    <a:ext uri="{FF2B5EF4-FFF2-40B4-BE49-F238E27FC236}">
                      <a16:creationId xmlns:a16="http://schemas.microsoft.com/office/drawing/2014/main" id="{15563FCC-1F9F-4F17-AD2F-5468B42B41D7}"/>
                    </a:ext>
                  </a:extLst>
                </p:cNvPr>
                <p:cNvSpPr/>
                <p:nvPr/>
              </p:nvSpPr>
              <p:spPr>
                <a:xfrm>
                  <a:off x="2639040" y="6242718"/>
                  <a:ext cx="125400" cy="25077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1" name="Rectangle 44">
                  <a:extLst>
                    <a:ext uri="{FF2B5EF4-FFF2-40B4-BE49-F238E27FC236}">
                      <a16:creationId xmlns:a16="http://schemas.microsoft.com/office/drawing/2014/main" id="{0CE14769-CC53-4A36-B6AA-65A712FD7E33}"/>
                    </a:ext>
                  </a:extLst>
                </p:cNvPr>
                <p:cNvSpPr/>
                <p:nvPr/>
              </p:nvSpPr>
              <p:spPr>
                <a:xfrm>
                  <a:off x="2415396" y="5372328"/>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2" name="Rectangle 45">
                  <a:extLst>
                    <a:ext uri="{FF2B5EF4-FFF2-40B4-BE49-F238E27FC236}">
                      <a16:creationId xmlns:a16="http://schemas.microsoft.com/office/drawing/2014/main" id="{D3F8DE54-286A-4EAC-9E3D-20DB530EB5A6}"/>
                    </a:ext>
                  </a:extLst>
                </p:cNvPr>
                <p:cNvSpPr/>
                <p:nvPr/>
              </p:nvSpPr>
              <p:spPr>
                <a:xfrm>
                  <a:off x="2415396" y="5594893"/>
                  <a:ext cx="795271" cy="126434"/>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3" name="Rectangle 46">
                  <a:extLst>
                    <a:ext uri="{FF2B5EF4-FFF2-40B4-BE49-F238E27FC236}">
                      <a16:creationId xmlns:a16="http://schemas.microsoft.com/office/drawing/2014/main" id="{41F6974F-308F-4962-AF90-BE8FB2F4E7C8}"/>
                    </a:ext>
                  </a:extLst>
                </p:cNvPr>
                <p:cNvSpPr/>
                <p:nvPr/>
              </p:nvSpPr>
              <p:spPr>
                <a:xfrm>
                  <a:off x="2415396" y="5815364"/>
                  <a:ext cx="795271" cy="128518"/>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sp>
              <p:nvSpPr>
                <p:cNvPr id="114" name="Rectangle 47">
                  <a:extLst>
                    <a:ext uri="{FF2B5EF4-FFF2-40B4-BE49-F238E27FC236}">
                      <a16:creationId xmlns:a16="http://schemas.microsoft.com/office/drawing/2014/main" id="{9D4C34A7-737B-46A7-8276-550EA4E794C7}"/>
                    </a:ext>
                  </a:extLst>
                </p:cNvPr>
                <p:cNvSpPr/>
                <p:nvPr/>
              </p:nvSpPr>
              <p:spPr>
                <a:xfrm>
                  <a:off x="2415396" y="6034783"/>
                  <a:ext cx="795271" cy="129570"/>
                </a:xfrm>
                <a:prstGeom prst="rect">
                  <a:avLst/>
                </a:prstGeom>
                <a:solidFill>
                  <a:srgbClr val="FFFFFF"/>
                </a:solidFill>
                <a:ln cap="flat">
                  <a:noFill/>
                  <a:prstDash val="solid"/>
                </a:ln>
              </p:spPr>
              <p:txBody>
                <a:bodyPr vert="horz" wrap="square" lIns="89620" tIns="44805" rIns="89620" bIns="44805" anchor="t" anchorCtr="0" compatLnSpc="1">
                  <a:noAutofit/>
                </a:bodyPr>
                <a:lstStyle/>
                <a:p>
                  <a:pPr marL="0" marR="0" lvl="0" indent="0" algn="l" defTabSz="913071"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ＭＳ Ｐゴシック"/>
                    <a:cs typeface="+mn-cs"/>
                  </a:endParaRPr>
                </a:p>
              </p:txBody>
            </p:sp>
          </p:grpSp>
        </p:grpSp>
        <p:sp>
          <p:nvSpPr>
            <p:cNvPr id="77" name="Text">
              <a:extLst>
                <a:ext uri="{FF2B5EF4-FFF2-40B4-BE49-F238E27FC236}">
                  <a16:creationId xmlns:a16="http://schemas.microsoft.com/office/drawing/2014/main" id="{132CE590-3F01-4365-9991-DE2BF8371AF2}"/>
                </a:ext>
              </a:extLst>
            </p:cNvPr>
            <p:cNvSpPr/>
            <p:nvPr/>
          </p:nvSpPr>
          <p:spPr>
            <a:xfrm>
              <a:off x="-457509" y="5198599"/>
              <a:ext cx="1754672" cy="448501"/>
            </a:xfrm>
            <a:prstGeom prst="rect">
              <a:avLst/>
            </a:prstGeom>
            <a:noFill/>
            <a:ln cap="flat">
              <a:noFill/>
              <a:prstDash val="solid"/>
            </a:ln>
          </p:spPr>
          <p:txBody>
            <a:bodyPr vert="horz" wrap="square" lIns="0" tIns="0" rIns="0" bIns="0" anchor="ctr" anchorCtr="1" compatLnSpc="1">
              <a:noAutofit/>
            </a:bodyPr>
            <a:lstStyle/>
            <a:p>
              <a:pPr marL="0" marR="0" lvl="0" indent="0" algn="r" defTabSz="91366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On-premises </a:t>
              </a:r>
              <a:b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Private cloud</a:t>
              </a:r>
              <a:endParaRPr kumimoji="0" lang="en-US" sz="1800" b="0"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endParaRPr>
            </a:p>
          </p:txBody>
        </p:sp>
      </p:grpSp>
      <p:sp>
        <p:nvSpPr>
          <p:cNvPr id="149" name="Rectangle 148">
            <a:extLst>
              <a:ext uri="{FF2B5EF4-FFF2-40B4-BE49-F238E27FC236}">
                <a16:creationId xmlns:a16="http://schemas.microsoft.com/office/drawing/2014/main" id="{1F40D064-2AB9-44DF-85F7-7E8E371004E9}"/>
              </a:ext>
            </a:extLst>
          </p:cNvPr>
          <p:cNvSpPr/>
          <p:nvPr/>
        </p:nvSpPr>
        <p:spPr bwMode="auto">
          <a:xfrm>
            <a:off x="5552718" y="3166918"/>
            <a:ext cx="1226536" cy="512324"/>
          </a:xfrm>
          <a:prstGeom prst="rect">
            <a:avLst/>
          </a:prstGeom>
          <a:noFill/>
          <a:ln w="10795" cap="flat" cmpd="sng" algn="ctr">
            <a:noFill/>
            <a:prstDash val="solid"/>
            <a:headEnd type="none" w="med" len="med"/>
            <a:tailEnd type="none" w="med" len="med"/>
          </a:ln>
          <a:effectLst/>
        </p:spPr>
        <p:txBody>
          <a:bodyPr lIns="45720" tIns="45720" rIns="4572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Azure AD</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Connect</a:t>
            </a:r>
          </a:p>
        </p:txBody>
      </p:sp>
      <p:sp useBgFill="1">
        <p:nvSpPr>
          <p:cNvPr id="150" name="Freeform 280">
            <a:extLst>
              <a:ext uri="{FF2B5EF4-FFF2-40B4-BE49-F238E27FC236}">
                <a16:creationId xmlns:a16="http://schemas.microsoft.com/office/drawing/2014/main" id="{D5C70AC7-DA6F-4BCE-BD9E-6C60DC67DB7A}"/>
              </a:ext>
            </a:extLst>
          </p:cNvPr>
          <p:cNvSpPr/>
          <p:nvPr/>
        </p:nvSpPr>
        <p:spPr bwMode="auto">
          <a:xfrm>
            <a:off x="2216875" y="2508526"/>
            <a:ext cx="2627765" cy="1464532"/>
          </a:xfrm>
          <a:prstGeom prst="triangl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1" name="Rectangle 150">
            <a:extLst>
              <a:ext uri="{FF2B5EF4-FFF2-40B4-BE49-F238E27FC236}">
                <a16:creationId xmlns:a16="http://schemas.microsoft.com/office/drawing/2014/main" id="{13466047-0D64-4FB0-B808-3BD66C0D9C76}"/>
              </a:ext>
            </a:extLst>
          </p:cNvPr>
          <p:cNvSpPr/>
          <p:nvPr/>
        </p:nvSpPr>
        <p:spPr bwMode="auto">
          <a:xfrm>
            <a:off x="2602290" y="3397924"/>
            <a:ext cx="1888204" cy="512324"/>
          </a:xfrm>
          <a:prstGeom prst="rect">
            <a:avLst/>
          </a:prstGeom>
          <a:noFill/>
          <a:ln w="10795" cap="flat" cmpd="sng" algn="ctr">
            <a:noFill/>
            <a:prstDash val="solid"/>
            <a:headEnd type="none" w="med" len="med"/>
            <a:tailEnd type="none" w="med" len="med"/>
          </a:ln>
          <a:effectLst/>
        </p:spPr>
        <p:txBody>
          <a:bodyPr lIns="45720" tIns="45720" rIns="4572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Windows Server</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Active Directory</a:t>
            </a:r>
          </a:p>
        </p:txBody>
      </p:sp>
      <p:grpSp>
        <p:nvGrpSpPr>
          <p:cNvPr id="152" name="Group 151">
            <a:extLst>
              <a:ext uri="{FF2B5EF4-FFF2-40B4-BE49-F238E27FC236}">
                <a16:creationId xmlns:a16="http://schemas.microsoft.com/office/drawing/2014/main" id="{CC99257C-7227-4557-A57B-F935860023AD}"/>
              </a:ext>
            </a:extLst>
          </p:cNvPr>
          <p:cNvGrpSpPr/>
          <p:nvPr/>
        </p:nvGrpSpPr>
        <p:grpSpPr>
          <a:xfrm>
            <a:off x="8266728" y="2345924"/>
            <a:ext cx="2678164" cy="1764687"/>
            <a:chOff x="8221854" y="2345924"/>
            <a:chExt cx="2678164" cy="1764687"/>
          </a:xfrm>
        </p:grpSpPr>
        <p:grpSp>
          <p:nvGrpSpPr>
            <p:cNvPr id="153" name="Group 152">
              <a:extLst>
                <a:ext uri="{FF2B5EF4-FFF2-40B4-BE49-F238E27FC236}">
                  <a16:creationId xmlns:a16="http://schemas.microsoft.com/office/drawing/2014/main" id="{4E35BA5A-0F4E-4A17-A500-82E135836797}"/>
                </a:ext>
              </a:extLst>
            </p:cNvPr>
            <p:cNvGrpSpPr/>
            <p:nvPr/>
          </p:nvGrpSpPr>
          <p:grpSpPr>
            <a:xfrm>
              <a:off x="9082361" y="3053058"/>
              <a:ext cx="731520" cy="731520"/>
              <a:chOff x="10364398" y="5364554"/>
              <a:chExt cx="731520" cy="731520"/>
            </a:xfrm>
          </p:grpSpPr>
          <p:sp>
            <p:nvSpPr>
              <p:cNvPr id="165" name="Oval 164">
                <a:extLst>
                  <a:ext uri="{FF2B5EF4-FFF2-40B4-BE49-F238E27FC236}">
                    <a16:creationId xmlns:a16="http://schemas.microsoft.com/office/drawing/2014/main" id="{44243703-D903-4B69-AB2D-F9AC5B7DF31D}"/>
                  </a:ext>
                </a:extLst>
              </p:cNvPr>
              <p:cNvSpPr/>
              <p:nvPr/>
            </p:nvSpPr>
            <p:spPr bwMode="auto">
              <a:xfrm>
                <a:off x="10364398" y="5364554"/>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6" name="Fingerprint_E928">
                <a:extLst>
                  <a:ext uri="{FF2B5EF4-FFF2-40B4-BE49-F238E27FC236}">
                    <a16:creationId xmlns:a16="http://schemas.microsoft.com/office/drawing/2014/main" id="{11ACF745-3465-4718-960C-177A4433FBE4}"/>
                  </a:ext>
                </a:extLst>
              </p:cNvPr>
              <p:cNvSpPr>
                <a:spLocks noChangeAspect="1" noEditPoints="1"/>
              </p:cNvSpPr>
              <p:nvPr/>
            </p:nvSpPr>
            <p:spPr bwMode="auto">
              <a:xfrm>
                <a:off x="10594169" y="5547434"/>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54" name="Group 153">
              <a:extLst>
                <a:ext uri="{FF2B5EF4-FFF2-40B4-BE49-F238E27FC236}">
                  <a16:creationId xmlns:a16="http://schemas.microsoft.com/office/drawing/2014/main" id="{D58C211A-5CC6-4497-9FDE-9E30641C88BC}"/>
                </a:ext>
              </a:extLst>
            </p:cNvPr>
            <p:cNvGrpSpPr/>
            <p:nvPr/>
          </p:nvGrpSpPr>
          <p:grpSpPr>
            <a:xfrm>
              <a:off x="8352746" y="2960951"/>
              <a:ext cx="731520" cy="731520"/>
              <a:chOff x="7979921" y="2644225"/>
              <a:chExt cx="719847" cy="719845"/>
            </a:xfrm>
          </p:grpSpPr>
          <p:sp>
            <p:nvSpPr>
              <p:cNvPr id="163" name="Oval 162">
                <a:extLst>
                  <a:ext uri="{FF2B5EF4-FFF2-40B4-BE49-F238E27FC236}">
                    <a16:creationId xmlns:a16="http://schemas.microsoft.com/office/drawing/2014/main" id="{8B448B55-838F-4580-BF25-369C5FC65069}"/>
                  </a:ext>
                </a:extLst>
              </p:cNvPr>
              <p:cNvSpPr/>
              <p:nvPr/>
            </p:nvSpPr>
            <p:spPr bwMode="auto">
              <a:xfrm>
                <a:off x="7979921" y="2644225"/>
                <a:ext cx="719847" cy="719845"/>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key">
                <a:extLst>
                  <a:ext uri="{FF2B5EF4-FFF2-40B4-BE49-F238E27FC236}">
                    <a16:creationId xmlns:a16="http://schemas.microsoft.com/office/drawing/2014/main" id="{118CB723-D69A-4F0A-A9AB-5C38FC015C71}"/>
                  </a:ext>
                </a:extLst>
              </p:cNvPr>
              <p:cNvSpPr>
                <a:spLocks noChangeAspect="1" noEditPoints="1"/>
              </p:cNvSpPr>
              <p:nvPr/>
            </p:nvSpPr>
            <p:spPr bwMode="auto">
              <a:xfrm>
                <a:off x="8156021" y="2821267"/>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55" name="Rectangle 154">
              <a:extLst>
                <a:ext uri="{FF2B5EF4-FFF2-40B4-BE49-F238E27FC236}">
                  <a16:creationId xmlns:a16="http://schemas.microsoft.com/office/drawing/2014/main" id="{51799D74-F191-48C3-925A-39561E113037}"/>
                </a:ext>
              </a:extLst>
            </p:cNvPr>
            <p:cNvSpPr/>
            <p:nvPr/>
          </p:nvSpPr>
          <p:spPr bwMode="auto">
            <a:xfrm>
              <a:off x="9746574" y="2789954"/>
              <a:ext cx="1153444" cy="753929"/>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l"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Self</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Service</a:t>
              </a:r>
            </a:p>
          </p:txBody>
        </p:sp>
        <p:sp>
          <p:nvSpPr>
            <p:cNvPr id="156" name="Rectangle 155">
              <a:extLst>
                <a:ext uri="{FF2B5EF4-FFF2-40B4-BE49-F238E27FC236}">
                  <a16:creationId xmlns:a16="http://schemas.microsoft.com/office/drawing/2014/main" id="{5E791931-28F4-4F54-9024-37E0E53DC116}"/>
                </a:ext>
              </a:extLst>
            </p:cNvPr>
            <p:cNvSpPr/>
            <p:nvPr/>
          </p:nvSpPr>
          <p:spPr bwMode="auto">
            <a:xfrm>
              <a:off x="9083502" y="2716215"/>
              <a:ext cx="713590" cy="341820"/>
            </a:xfrm>
            <a:prstGeom prst="rect">
              <a:avLst/>
            </a:prstGeom>
            <a:noFill/>
            <a:ln w="10795" cap="flat" cmpd="sng" algn="ctr">
              <a:noFill/>
              <a:prstDash val="solid"/>
              <a:headEnd type="none" w="med" len="med"/>
              <a:tailEnd type="none" w="med" len="med"/>
            </a:ln>
            <a:effectLst/>
          </p:spPr>
          <p:txBody>
            <a:bodyPr lIns="91440" tIns="91440" rIns="91440" bIns="45704"/>
            <a:lstStyle/>
            <a:p>
              <a:pPr marL="0" marR="0" lvl="0" indent="0" algn="ctr"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MFA</a:t>
              </a:r>
            </a:p>
          </p:txBody>
        </p:sp>
        <p:sp>
          <p:nvSpPr>
            <p:cNvPr id="157" name="Rectangle 156">
              <a:extLst>
                <a:ext uri="{FF2B5EF4-FFF2-40B4-BE49-F238E27FC236}">
                  <a16:creationId xmlns:a16="http://schemas.microsoft.com/office/drawing/2014/main" id="{A084235D-A8D6-40FE-85C0-840F1F579980}"/>
                </a:ext>
              </a:extLst>
            </p:cNvPr>
            <p:cNvSpPr/>
            <p:nvPr/>
          </p:nvSpPr>
          <p:spPr bwMode="auto">
            <a:xfrm>
              <a:off x="8221854" y="2345924"/>
              <a:ext cx="1153444" cy="753929"/>
            </a:xfrm>
            <a:prstGeom prst="rect">
              <a:avLst/>
            </a:prstGeom>
            <a:noFill/>
            <a:ln w="10795" cap="flat" cmpd="sng" algn="ctr">
              <a:noFill/>
              <a:prstDash val="solid"/>
              <a:headEnd type="none" w="med" len="med"/>
              <a:tailEnd type="none" w="med" len="med"/>
            </a:ln>
            <a:effectLst/>
          </p:spPr>
          <p:txBody>
            <a:bodyPr lIns="179225" tIns="179225" rIns="0" bIns="45704"/>
            <a:lstStyle/>
            <a:p>
              <a:pPr marL="0" marR="0" lvl="0" indent="0" algn="l" defTabSz="913665" rtl="0" eaLnBrk="1" fontAlgn="base" latinLnBrk="0" hangingPunct="1">
                <a:lnSpc>
                  <a:spcPct val="90000"/>
                </a:lnSpc>
                <a:spcBef>
                  <a:spcPct val="0"/>
                </a:spcBef>
                <a:spcAft>
                  <a:spcPct val="0"/>
                </a:spcAft>
                <a:buClrTx/>
                <a:buSzTx/>
                <a:buFontTx/>
                <a:buNone/>
                <a:tabLst/>
                <a:defRPr/>
              </a:pPr>
              <a:r>
                <a:rPr kumimoji="0" lang="en-US" sz="1500" b="0" i="0" u="none" strike="noStrike" kern="0" cap="none" spc="0" normalizeH="0" baseline="0" noProof="0">
                  <a:ln>
                    <a:noFill/>
                  </a:ln>
                  <a:solidFill>
                    <a:srgbClr val="0078D7"/>
                  </a:solidFill>
                  <a:effectLst/>
                  <a:uLnTx/>
                  <a:uFillTx/>
                  <a:latin typeface="Segoe UI"/>
                  <a:ea typeface="+mn-ea"/>
                  <a:cs typeface="+mn-cs"/>
                </a:rPr>
                <a:t>Single</a:t>
              </a:r>
              <a:br>
                <a:rPr kumimoji="0" lang="en-US" sz="1500" b="0" i="0" u="none" strike="noStrike" kern="0" cap="none" spc="0" normalizeH="0" baseline="0" noProof="0">
                  <a:ln>
                    <a:noFill/>
                  </a:ln>
                  <a:solidFill>
                    <a:srgbClr val="0078D7"/>
                  </a:solidFill>
                  <a:effectLst/>
                  <a:uLnTx/>
                  <a:uFillTx/>
                  <a:latin typeface="Segoe UI"/>
                  <a:ea typeface="+mn-ea"/>
                  <a:cs typeface="+mn-cs"/>
                </a:rPr>
              </a:br>
              <a:r>
                <a:rPr kumimoji="0" lang="en-US" sz="1500" b="0" i="0" u="none" strike="noStrike" kern="0" cap="none" spc="0" normalizeH="0" baseline="0" noProof="0">
                  <a:ln>
                    <a:noFill/>
                  </a:ln>
                  <a:solidFill>
                    <a:srgbClr val="0078D7"/>
                  </a:solidFill>
                  <a:effectLst/>
                  <a:uLnTx/>
                  <a:uFillTx/>
                  <a:latin typeface="Segoe UI"/>
                  <a:ea typeface="+mn-ea"/>
                  <a:cs typeface="+mn-cs"/>
                </a:rPr>
                <a:t>sign-on</a:t>
              </a:r>
            </a:p>
          </p:txBody>
        </p:sp>
        <p:grpSp>
          <p:nvGrpSpPr>
            <p:cNvPr id="158" name="Group 157">
              <a:extLst>
                <a:ext uri="{FF2B5EF4-FFF2-40B4-BE49-F238E27FC236}">
                  <a16:creationId xmlns:a16="http://schemas.microsoft.com/office/drawing/2014/main" id="{4F20F277-2303-408F-BA4B-ECAAC205148F}"/>
                </a:ext>
              </a:extLst>
            </p:cNvPr>
            <p:cNvGrpSpPr/>
            <p:nvPr/>
          </p:nvGrpSpPr>
          <p:grpSpPr>
            <a:xfrm>
              <a:off x="9739661" y="3379091"/>
              <a:ext cx="731520" cy="731520"/>
              <a:chOff x="9461067" y="3049853"/>
              <a:chExt cx="731520" cy="731520"/>
            </a:xfrm>
          </p:grpSpPr>
          <p:sp>
            <p:nvSpPr>
              <p:cNvPr id="159" name="Oval 158">
                <a:extLst>
                  <a:ext uri="{FF2B5EF4-FFF2-40B4-BE49-F238E27FC236}">
                    <a16:creationId xmlns:a16="http://schemas.microsoft.com/office/drawing/2014/main" id="{E445F18D-0721-4914-8FA7-FD8E0CB3217A}"/>
                  </a:ext>
                </a:extLst>
              </p:cNvPr>
              <p:cNvSpPr/>
              <p:nvPr/>
            </p:nvSpPr>
            <p:spPr bwMode="auto">
              <a:xfrm>
                <a:off x="9461067" y="3049853"/>
                <a:ext cx="731520" cy="731520"/>
              </a:xfrm>
              <a:prstGeom prst="ellipse">
                <a:avLst/>
              </a:prstGeom>
              <a:solidFill>
                <a:srgbClr val="FFFFFF"/>
              </a:solidFill>
              <a:ln w="6350" cap="flat" cmpd="sng" algn="ctr">
                <a:solidFill>
                  <a:srgbClr val="0078D7"/>
                </a:solidFill>
                <a:prstDash val="solid"/>
                <a:headEnd type="none" w="med" len="med"/>
                <a:tailEnd type="none" w="med" len="med"/>
              </a:ln>
              <a:effectLst/>
            </p:spPr>
            <p:txBody>
              <a:bodyPr lIns="0" tIns="45706" rIns="0" bIns="45706" anchor="ct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0" name="Group 159">
                <a:extLst>
                  <a:ext uri="{FF2B5EF4-FFF2-40B4-BE49-F238E27FC236}">
                    <a16:creationId xmlns:a16="http://schemas.microsoft.com/office/drawing/2014/main" id="{0983028F-0653-4AAD-A2F6-ED5279D13725}"/>
                  </a:ext>
                </a:extLst>
              </p:cNvPr>
              <p:cNvGrpSpPr/>
              <p:nvPr/>
            </p:nvGrpSpPr>
            <p:grpSpPr>
              <a:xfrm>
                <a:off x="9676771" y="3159995"/>
                <a:ext cx="327161" cy="482673"/>
                <a:chOff x="1639294" y="1488795"/>
                <a:chExt cx="327161" cy="482673"/>
              </a:xfrm>
            </p:grpSpPr>
            <p:sp>
              <p:nvSpPr>
                <p:cNvPr id="161" name="people_4">
                  <a:extLst>
                    <a:ext uri="{FF2B5EF4-FFF2-40B4-BE49-F238E27FC236}">
                      <a16:creationId xmlns:a16="http://schemas.microsoft.com/office/drawing/2014/main" id="{45A1D3D8-8443-4BDD-9265-9183613A246F}"/>
                    </a:ext>
                  </a:extLst>
                </p:cNvPr>
                <p:cNvSpPr>
                  <a:spLocks noChangeAspect="1" noEditPoints="1"/>
                </p:cNvSpPr>
                <p:nvPr/>
              </p:nvSpPr>
              <p:spPr bwMode="auto">
                <a:xfrm>
                  <a:off x="1639294" y="148879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2" name="Freeform 96">
                  <a:extLst>
                    <a:ext uri="{FF2B5EF4-FFF2-40B4-BE49-F238E27FC236}">
                      <a16:creationId xmlns:a16="http://schemas.microsoft.com/office/drawing/2014/main" id="{DCDBEA3C-BA90-4817-9A58-E919D1E7625A}"/>
                    </a:ext>
                  </a:extLst>
                </p:cNvPr>
                <p:cNvSpPr>
                  <a:spLocks noChangeAspect="1" noEditPoints="1"/>
                </p:cNvSpPr>
                <p:nvPr/>
              </p:nvSpPr>
              <p:spPr bwMode="auto">
                <a:xfrm>
                  <a:off x="1707383" y="1759372"/>
                  <a:ext cx="230349" cy="2120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95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pic>
        <p:nvPicPr>
          <p:cNvPr id="167" name="Picture 166">
            <a:extLst>
              <a:ext uri="{FF2B5EF4-FFF2-40B4-BE49-F238E27FC236}">
                <a16:creationId xmlns:a16="http://schemas.microsoft.com/office/drawing/2014/main" id="{7345B562-CC01-4132-AFF7-37A3307351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3359" y="2635231"/>
            <a:ext cx="986067" cy="652749"/>
          </a:xfrm>
          <a:prstGeom prst="rect">
            <a:avLst/>
          </a:prstGeom>
        </p:spPr>
      </p:pic>
      <p:grpSp>
        <p:nvGrpSpPr>
          <p:cNvPr id="168" name="Group 167">
            <a:extLst>
              <a:ext uri="{FF2B5EF4-FFF2-40B4-BE49-F238E27FC236}">
                <a16:creationId xmlns:a16="http://schemas.microsoft.com/office/drawing/2014/main" id="{4372DEFF-66D3-42E3-9414-EE6A37F2174D}"/>
              </a:ext>
            </a:extLst>
          </p:cNvPr>
          <p:cNvGrpSpPr/>
          <p:nvPr/>
        </p:nvGrpSpPr>
        <p:grpSpPr>
          <a:xfrm>
            <a:off x="7329269" y="3583574"/>
            <a:ext cx="2608031" cy="1635101"/>
            <a:chOff x="4887885" y="2663200"/>
            <a:chExt cx="2660704" cy="1668125"/>
          </a:xfrm>
        </p:grpSpPr>
        <p:grpSp>
          <p:nvGrpSpPr>
            <p:cNvPr id="169" name="Group 168">
              <a:extLst>
                <a:ext uri="{FF2B5EF4-FFF2-40B4-BE49-F238E27FC236}">
                  <a16:creationId xmlns:a16="http://schemas.microsoft.com/office/drawing/2014/main" id="{107667A2-AE71-464C-9A34-E281A5AACF2A}"/>
                </a:ext>
              </a:extLst>
            </p:cNvPr>
            <p:cNvGrpSpPr/>
            <p:nvPr/>
          </p:nvGrpSpPr>
          <p:grpSpPr>
            <a:xfrm>
              <a:off x="4887885" y="2663200"/>
              <a:ext cx="2660704" cy="1668125"/>
              <a:chOff x="4931021" y="2660526"/>
              <a:chExt cx="2660704" cy="1668125"/>
            </a:xfrm>
          </p:grpSpPr>
          <p:sp>
            <p:nvSpPr>
              <p:cNvPr id="171" name="Freeform 5">
                <a:extLst>
                  <a:ext uri="{FF2B5EF4-FFF2-40B4-BE49-F238E27FC236}">
                    <a16:creationId xmlns:a16="http://schemas.microsoft.com/office/drawing/2014/main" id="{0816A5E1-5F5B-4BBB-B955-786B7FAA5996}"/>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2">
                  <a:lumMod val="90000"/>
                </a:schemeClr>
              </a:solidFill>
              <a:ln w="15873" cap="flat">
                <a:noFill/>
                <a:prstDash val="solid"/>
              </a:ln>
            </p:spPr>
            <p:txBody>
              <a:bodyPr vert="horz" wrap="square" lIns="89630" tIns="44814" rIns="89630" bIns="44814"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5">
                <a:extLst>
                  <a:ext uri="{FF2B5EF4-FFF2-40B4-BE49-F238E27FC236}">
                    <a16:creationId xmlns:a16="http://schemas.microsoft.com/office/drawing/2014/main" id="{E129F6EA-3366-426C-8E6D-AAA085319321}"/>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FFFFFF"/>
              </a:solidFill>
              <a:ln w="15873" cap="flat">
                <a:noFill/>
                <a:prstDash val="solid"/>
              </a:ln>
            </p:spPr>
            <p:txBody>
              <a:bodyPr vert="horz" wrap="square" lIns="89630" tIns="44814" rIns="89630" bIns="44814" anchor="t" anchorCtr="0" compatLnSpc="1">
                <a:noAutofit/>
              </a:bodyPr>
              <a:lstStyle/>
              <a:p>
                <a:pPr marL="0" marR="0" lvl="0" indent="0" algn="l" defTabSz="91419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170" name="Freeform: Shape 1817">
              <a:extLst>
                <a:ext uri="{FF2B5EF4-FFF2-40B4-BE49-F238E27FC236}">
                  <a16:creationId xmlns:a16="http://schemas.microsoft.com/office/drawing/2014/main" id="{0EE011F4-C705-4C8F-A385-7FC7D2571232}"/>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grpSp>
      <p:sp>
        <p:nvSpPr>
          <p:cNvPr id="173" name="Rectangle 172">
            <a:extLst>
              <a:ext uri="{FF2B5EF4-FFF2-40B4-BE49-F238E27FC236}">
                <a16:creationId xmlns:a16="http://schemas.microsoft.com/office/drawing/2014/main" id="{DA917890-0B1B-4EEA-B7A1-513B9767E523}"/>
              </a:ext>
            </a:extLst>
          </p:cNvPr>
          <p:cNvSpPr/>
          <p:nvPr/>
        </p:nvSpPr>
        <p:spPr>
          <a:xfrm>
            <a:off x="7634265" y="4511139"/>
            <a:ext cx="1998038" cy="590931"/>
          </a:xfrm>
          <a:prstGeom prst="rect">
            <a:avLst/>
          </a:prstGeom>
        </p:spPr>
        <p:txBody>
          <a:bodyPr wrap="square">
            <a:spAutoFit/>
          </a:bodyPr>
          <a:lstStyle/>
          <a:p>
            <a:pPr marL="0" marR="0" lvl="0" indent="0" algn="ctr" defTabSz="91419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Semilight"/>
                <a:ea typeface="+mn-ea"/>
                <a:cs typeface="+mn-cs"/>
              </a:rPr>
              <a:t>Microsoft Azure </a:t>
            </a:r>
          </a:p>
          <a:p>
            <a:pPr marL="0" marR="0" lvl="0" indent="0" algn="ctr" defTabSz="914192"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0000"/>
                </a:solidFill>
                <a:effectLst/>
                <a:uLnTx/>
                <a:uFillTx/>
                <a:latin typeface="Segoe UI Semilight"/>
                <a:ea typeface="+mn-ea"/>
                <a:cs typeface="+mn-cs"/>
              </a:rPr>
              <a:t>Active Directory</a:t>
            </a:r>
          </a:p>
        </p:txBody>
      </p:sp>
      <p:sp>
        <p:nvSpPr>
          <p:cNvPr id="174" name="Freeform 124">
            <a:extLst>
              <a:ext uri="{FF2B5EF4-FFF2-40B4-BE49-F238E27FC236}">
                <a16:creationId xmlns:a16="http://schemas.microsoft.com/office/drawing/2014/main" id="{3AF61A20-9D1E-470A-ABDD-043D034F4A16}"/>
              </a:ext>
            </a:extLst>
          </p:cNvPr>
          <p:cNvSpPr/>
          <p:nvPr/>
        </p:nvSpPr>
        <p:spPr bwMode="auto">
          <a:xfrm rot="10800000" flipV="1">
            <a:off x="4584570" y="2789953"/>
            <a:ext cx="3112607" cy="3725147"/>
          </a:xfrm>
          <a:prstGeom prst="arc">
            <a:avLst>
              <a:gd name="adj1" fmla="val 11679794"/>
              <a:gd name="adj2" fmla="val 19786520"/>
            </a:avLst>
          </a:prstGeom>
          <a:noFill/>
          <a:ln w="31750" cap="rnd">
            <a:solidFill>
              <a:schemeClr val="tx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75" name="Group 174">
            <a:extLst>
              <a:ext uri="{FF2B5EF4-FFF2-40B4-BE49-F238E27FC236}">
                <a16:creationId xmlns:a16="http://schemas.microsoft.com/office/drawing/2014/main" id="{324C7223-8580-4830-8142-5E6F18225771}"/>
              </a:ext>
            </a:extLst>
          </p:cNvPr>
          <p:cNvGrpSpPr/>
          <p:nvPr/>
        </p:nvGrpSpPr>
        <p:grpSpPr>
          <a:xfrm rot="900000">
            <a:off x="5836715" y="2520250"/>
            <a:ext cx="696113" cy="579738"/>
            <a:chOff x="3242937" y="2381026"/>
            <a:chExt cx="796924" cy="663700"/>
          </a:xfrm>
        </p:grpSpPr>
        <p:sp useBgFill="1">
          <p:nvSpPr>
            <p:cNvPr id="176" name="Oval 175">
              <a:extLst>
                <a:ext uri="{FF2B5EF4-FFF2-40B4-BE49-F238E27FC236}">
                  <a16:creationId xmlns:a16="http://schemas.microsoft.com/office/drawing/2014/main" id="{DD5CD1E6-A01F-4830-AD55-3F7EE4B036CC}"/>
                </a:ext>
              </a:extLst>
            </p:cNvPr>
            <p:cNvSpPr/>
            <p:nvPr/>
          </p:nvSpPr>
          <p:spPr bwMode="auto">
            <a:xfrm>
              <a:off x="3342366" y="2430335"/>
              <a:ext cx="610136" cy="610136"/>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896091"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a:ln>
                  <a:noFill/>
                </a:ln>
                <a:gradFill>
                  <a:gsLst>
                    <a:gs pos="1250">
                      <a:srgbClr val="EFEFEF"/>
                    </a:gs>
                    <a:gs pos="10417">
                      <a:srgbClr val="EFEFEF"/>
                    </a:gs>
                  </a:gsLst>
                  <a:lin ang="5400000" scaled="0"/>
                </a:gradFill>
                <a:effectLst/>
                <a:uLnTx/>
                <a:uFillTx/>
                <a:latin typeface="Segoe UI Semilight"/>
                <a:ea typeface="+mn-ea"/>
                <a:cs typeface="+mn-cs"/>
              </a:endParaRPr>
            </a:p>
          </p:txBody>
        </p:sp>
        <p:sp>
          <p:nvSpPr>
            <p:cNvPr id="177" name="Freeform 31">
              <a:extLst>
                <a:ext uri="{FF2B5EF4-FFF2-40B4-BE49-F238E27FC236}">
                  <a16:creationId xmlns:a16="http://schemas.microsoft.com/office/drawing/2014/main" id="{73E7F9CF-FCEF-43EA-B2CA-19A9EF2D0187}"/>
                </a:ext>
              </a:extLst>
            </p:cNvPr>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78" name="Group 177">
            <a:extLst>
              <a:ext uri="{FF2B5EF4-FFF2-40B4-BE49-F238E27FC236}">
                <a16:creationId xmlns:a16="http://schemas.microsoft.com/office/drawing/2014/main" id="{6736A2EE-9351-4655-9590-059DD3150BFF}"/>
              </a:ext>
            </a:extLst>
          </p:cNvPr>
          <p:cNvGrpSpPr/>
          <p:nvPr/>
        </p:nvGrpSpPr>
        <p:grpSpPr>
          <a:xfrm flipH="1">
            <a:off x="10327400" y="4630185"/>
            <a:ext cx="1148637" cy="927336"/>
            <a:chOff x="1124660" y="2438555"/>
            <a:chExt cx="1323363" cy="1068399"/>
          </a:xfrm>
        </p:grpSpPr>
        <p:sp>
          <p:nvSpPr>
            <p:cNvPr id="179" name="Freeform 5">
              <a:extLst>
                <a:ext uri="{FF2B5EF4-FFF2-40B4-BE49-F238E27FC236}">
                  <a16:creationId xmlns:a16="http://schemas.microsoft.com/office/drawing/2014/main" id="{44BFC96C-2AE1-4C22-BD62-9BBACD6398E5}"/>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0" name="Group 179">
              <a:extLst>
                <a:ext uri="{FF2B5EF4-FFF2-40B4-BE49-F238E27FC236}">
                  <a16:creationId xmlns:a16="http://schemas.microsoft.com/office/drawing/2014/main" id="{EBFA02C8-C459-42C8-9FDB-01C26631659A}"/>
                </a:ext>
              </a:extLst>
            </p:cNvPr>
            <p:cNvGrpSpPr/>
            <p:nvPr/>
          </p:nvGrpSpPr>
          <p:grpSpPr>
            <a:xfrm>
              <a:off x="1124660" y="2438555"/>
              <a:ext cx="593820" cy="706058"/>
              <a:chOff x="6447047" y="5804307"/>
              <a:chExt cx="414034" cy="492291"/>
            </a:xfrm>
          </p:grpSpPr>
          <p:sp>
            <p:nvSpPr>
              <p:cNvPr id="181" name="Freeform 9">
                <a:extLst>
                  <a:ext uri="{FF2B5EF4-FFF2-40B4-BE49-F238E27FC236}">
                    <a16:creationId xmlns:a16="http://schemas.microsoft.com/office/drawing/2014/main" id="{283026A0-D8E4-45C0-BBDB-DBF074E9C932}"/>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2" name="Oval 8">
                <a:extLst>
                  <a:ext uri="{FF2B5EF4-FFF2-40B4-BE49-F238E27FC236}">
                    <a16:creationId xmlns:a16="http://schemas.microsoft.com/office/drawing/2014/main" id="{2EAD7063-6533-408E-B0F1-E2C4968CEE28}"/>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cxnSp>
        <p:nvCxnSpPr>
          <p:cNvPr id="183" name="Straight Connector 182">
            <a:extLst>
              <a:ext uri="{FF2B5EF4-FFF2-40B4-BE49-F238E27FC236}">
                <a16:creationId xmlns:a16="http://schemas.microsoft.com/office/drawing/2014/main" id="{ECDB6ABF-CA74-4261-B888-0EE4DBC03F55}"/>
              </a:ext>
            </a:extLst>
          </p:cNvPr>
          <p:cNvCxnSpPr>
            <a:cxnSpLocks/>
          </p:cNvCxnSpPr>
          <p:nvPr/>
        </p:nvCxnSpPr>
        <p:spPr>
          <a:xfrm>
            <a:off x="9879754" y="4947920"/>
            <a:ext cx="447646" cy="196741"/>
          </a:xfrm>
          <a:prstGeom prst="line">
            <a:avLst/>
          </a:prstGeom>
          <a:noFill/>
          <a:ln w="31750" cap="rnd">
            <a:solidFill>
              <a:schemeClr val="tx1"/>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3714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heel(1)">
                                      <p:cBhvr>
                                        <p:cTn id="7" dur="2000"/>
                                        <p:tgtEl>
                                          <p:spTgt spid="74"/>
                                        </p:tgtEl>
                                      </p:cBhvr>
                                    </p:animEffect>
                                  </p:childTnLst>
                                </p:cTn>
                              </p:par>
                              <p:par>
                                <p:cTn id="8" presetID="22" presetClass="entr" presetSubtype="8"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wipe(left)">
                                      <p:cBhvr>
                                        <p:cTn id="10" dur="2000"/>
                                        <p:tgtEl>
                                          <p:spTgt spid="152"/>
                                        </p:tgtEl>
                                      </p:cBhvr>
                                    </p:animEffect>
                                  </p:childTnLst>
                                </p:cTn>
                              </p:par>
                              <p:par>
                                <p:cTn id="11" presetID="1" presetClass="entr" presetSubtype="0" fill="hold" nodeType="withEffect">
                                  <p:stCondLst>
                                    <p:cond delay="1750"/>
                                  </p:stCondLst>
                                  <p:childTnLst>
                                    <p:set>
                                      <p:cBhvr>
                                        <p:cTn id="12" dur="1" fill="hold">
                                          <p:stCondLst>
                                            <p:cond delay="0"/>
                                          </p:stCondLst>
                                        </p:cTn>
                                        <p:tgtEl>
                                          <p:spTgt spid="168"/>
                                        </p:tgtEl>
                                        <p:attrNameLst>
                                          <p:attrName>style.visibility</p:attrName>
                                        </p:attrNameLst>
                                      </p:cBhvr>
                                      <p:to>
                                        <p:strVal val="visible"/>
                                      </p:to>
                                    </p:set>
                                  </p:childTnLst>
                                </p:cTn>
                              </p:par>
                              <p:par>
                                <p:cTn id="13" presetID="21" presetClass="entr" presetSubtype="1" fill="hold" nodeType="withEffect">
                                  <p:stCondLst>
                                    <p:cond delay="1750"/>
                                  </p:stCondLst>
                                  <p:childTnLst>
                                    <p:set>
                                      <p:cBhvr>
                                        <p:cTn id="14" dur="1" fill="hold">
                                          <p:stCondLst>
                                            <p:cond delay="0"/>
                                          </p:stCondLst>
                                        </p:cTn>
                                        <p:tgtEl>
                                          <p:spTgt spid="168"/>
                                        </p:tgtEl>
                                        <p:attrNameLst>
                                          <p:attrName>style.visibility</p:attrName>
                                        </p:attrNameLst>
                                      </p:cBhvr>
                                      <p:to>
                                        <p:strVal val="visible"/>
                                      </p:to>
                                    </p:set>
                                    <p:animEffect transition="in" filter="wheel(1)">
                                      <p:cBhvr>
                                        <p:cTn id="15" dur="500"/>
                                        <p:tgtEl>
                                          <p:spTgt spid="168"/>
                                        </p:tgtEl>
                                      </p:cBhvr>
                                    </p:animEffect>
                                  </p:childTnLst>
                                </p:cTn>
                              </p:par>
                              <p:par>
                                <p:cTn id="16" presetID="6" presetClass="emph" presetSubtype="0" accel="100000" autoRev="1" fill="hold" nodeType="withEffect">
                                  <p:stCondLst>
                                    <p:cond delay="1250"/>
                                  </p:stCondLst>
                                  <p:childTnLst>
                                    <p:animScale>
                                      <p:cBhvr>
                                        <p:cTn id="17" dur="500" fill="hold"/>
                                        <p:tgtEl>
                                          <p:spTgt spid="168"/>
                                        </p:tgtEl>
                                      </p:cBhvr>
                                      <p:by x="80000" y="80000"/>
                                    </p:animScale>
                                  </p:childTnLst>
                                </p:cTn>
                              </p:par>
                              <p:par>
                                <p:cTn id="18" presetID="10" presetClass="entr" presetSubtype="0" fill="hold" grpId="0" nodeType="withEffect">
                                  <p:stCondLst>
                                    <p:cond delay="1600"/>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400"/>
                                        <p:tgtEl>
                                          <p:spTgt spid="173"/>
                                        </p:tgtEl>
                                      </p:cBhvr>
                                    </p:animEffect>
                                  </p:childTnLst>
                                </p:cTn>
                              </p:par>
                              <p:par>
                                <p:cTn id="21" presetID="42" presetClass="path" presetSubtype="0" decel="100000" fill="hold" grpId="1" nodeType="withEffect">
                                  <p:stCondLst>
                                    <p:cond delay="1250"/>
                                  </p:stCondLst>
                                  <p:childTnLst>
                                    <p:animMotion origin="layout" path="M -3.68905E-6 -4.66636E-6 L -3.68905E-6 0.09624 " pathEditMode="relative" rAng="0" ptsTypes="AA">
                                      <p:cBhvr>
                                        <p:cTn id="22" dur="700" spd="-100000" fill="hold"/>
                                        <p:tgtEl>
                                          <p:spTgt spid="173"/>
                                        </p:tgtEl>
                                        <p:attrNameLst>
                                          <p:attrName>ppt_x</p:attrName>
                                          <p:attrName>ppt_y</p:attrName>
                                        </p:attrNameLst>
                                      </p:cBhvr>
                                      <p:rCtr x="0" y="4812"/>
                                    </p:animMotion>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178"/>
                                        </p:tgtEl>
                                        <p:attrNameLst>
                                          <p:attrName>style.visibility</p:attrName>
                                        </p:attrNameLst>
                                      </p:cBhvr>
                                      <p:to>
                                        <p:strVal val="visible"/>
                                      </p:to>
                                    </p:set>
                                    <p:animEffect transition="in" filter="fade">
                                      <p:cBhvr>
                                        <p:cTn id="26" dur="500"/>
                                        <p:tgtEl>
                                          <p:spTgt spid="178"/>
                                        </p:tgtEl>
                                      </p:cBhvr>
                                    </p:animEffect>
                                  </p:childTnLst>
                                </p:cTn>
                              </p:par>
                              <p:par>
                                <p:cTn id="27" presetID="22" presetClass="entr" presetSubtype="2" fill="hold" nodeType="withEffect">
                                  <p:stCondLst>
                                    <p:cond delay="250"/>
                                  </p:stCondLst>
                                  <p:childTnLst>
                                    <p:set>
                                      <p:cBhvr>
                                        <p:cTn id="28" dur="1" fill="hold">
                                          <p:stCondLst>
                                            <p:cond delay="0"/>
                                          </p:stCondLst>
                                        </p:cTn>
                                        <p:tgtEl>
                                          <p:spTgt spid="183"/>
                                        </p:tgtEl>
                                        <p:attrNameLst>
                                          <p:attrName>style.visibility</p:attrName>
                                        </p:attrNameLst>
                                      </p:cBhvr>
                                      <p:to>
                                        <p:strVal val="visible"/>
                                      </p:to>
                                    </p:set>
                                    <p:animEffect transition="in" filter="wipe(right)">
                                      <p:cBhvr>
                                        <p:cTn id="29" dur="500"/>
                                        <p:tgtEl>
                                          <p:spTgt spid="183"/>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par>
                                <p:cTn id="34" presetID="8" presetClass="emph" presetSubtype="0" decel="100000" fill="hold" nodeType="withEffect">
                                  <p:stCondLst>
                                    <p:cond delay="500"/>
                                  </p:stCondLst>
                                  <p:childTnLst>
                                    <p:animRot by="43200000">
                                      <p:cBhvr>
                                        <p:cTn id="35" dur="2000" fill="hold"/>
                                        <p:tgtEl>
                                          <p:spTgt spid="175"/>
                                        </p:tgtEl>
                                        <p:attrNameLst>
                                          <p:attrName>r</p:attrName>
                                        </p:attrNameLst>
                                      </p:cBhvr>
                                    </p:animRot>
                                  </p:childTnLst>
                                </p:cTn>
                              </p:par>
                              <p:par>
                                <p:cTn id="36" presetID="16" presetClass="entr" presetSubtype="37" fill="hold" grpId="0" nodeType="withEffect">
                                  <p:stCondLst>
                                    <p:cond delay="500"/>
                                  </p:stCondLst>
                                  <p:childTnLst>
                                    <p:set>
                                      <p:cBhvr>
                                        <p:cTn id="37" dur="1" fill="hold">
                                          <p:stCondLst>
                                            <p:cond delay="0"/>
                                          </p:stCondLst>
                                        </p:cTn>
                                        <p:tgtEl>
                                          <p:spTgt spid="174"/>
                                        </p:tgtEl>
                                        <p:attrNameLst>
                                          <p:attrName>style.visibility</p:attrName>
                                        </p:attrNameLst>
                                      </p:cBhvr>
                                      <p:to>
                                        <p:strVal val="visible"/>
                                      </p:to>
                                    </p:set>
                                    <p:animEffect transition="in" filter="barn(outVertical)">
                                      <p:cBhvr>
                                        <p:cTn id="38" dur="2000"/>
                                        <p:tgtEl>
                                          <p:spTgt spid="174"/>
                                        </p:tgtEl>
                                      </p:cBhvr>
                                    </p:animEffect>
                                  </p:childTnLst>
                                </p:cTn>
                              </p:par>
                              <p:par>
                                <p:cTn id="39" presetID="10" presetClass="entr" presetSubtype="0" fill="hold" grpId="0" nodeType="withEffect">
                                  <p:stCondLst>
                                    <p:cond delay="600"/>
                                  </p:stCondLst>
                                  <p:childTnLst>
                                    <p:set>
                                      <p:cBhvr>
                                        <p:cTn id="40" dur="1" fill="hold">
                                          <p:stCondLst>
                                            <p:cond delay="0"/>
                                          </p:stCondLst>
                                        </p:cTn>
                                        <p:tgtEl>
                                          <p:spTgt spid="149"/>
                                        </p:tgtEl>
                                        <p:attrNameLst>
                                          <p:attrName>style.visibility</p:attrName>
                                        </p:attrNameLst>
                                      </p:cBhvr>
                                      <p:to>
                                        <p:strVal val="visible"/>
                                      </p:to>
                                    </p:set>
                                    <p:animEffect transition="in" filter="fade">
                                      <p:cBhvr>
                                        <p:cTn id="41" dur="400"/>
                                        <p:tgtEl>
                                          <p:spTgt spid="149"/>
                                        </p:tgtEl>
                                      </p:cBhvr>
                                    </p:animEffect>
                                  </p:childTnLst>
                                </p:cTn>
                              </p:par>
                              <p:par>
                                <p:cTn id="42" presetID="42" presetClass="path" presetSubtype="0" decel="100000" fill="hold" grpId="1" nodeType="withEffect">
                                  <p:stCondLst>
                                    <p:cond delay="300"/>
                                  </p:stCondLst>
                                  <p:childTnLst>
                                    <p:animMotion origin="layout" path="M 2.40745E-6 -2.7281E-6 L 2.40745E-6 0.09624 " pathEditMode="relative" rAng="0" ptsTypes="AA">
                                      <p:cBhvr>
                                        <p:cTn id="43" dur="700" spd="-100000" fill="hold"/>
                                        <p:tgtEl>
                                          <p:spTgt spid="14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49" grpId="0"/>
      <p:bldP spid="149" grpId="1"/>
      <p:bldP spid="173" grpId="0"/>
      <p:bldP spid="173" grpId="1"/>
      <p:bldP spid="17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771B-694B-42EB-8F37-24F320CB9085}"/>
              </a:ext>
            </a:extLst>
          </p:cNvPr>
          <p:cNvSpPr>
            <a:spLocks noGrp="1"/>
          </p:cNvSpPr>
          <p:nvPr>
            <p:ph type="title"/>
          </p:nvPr>
        </p:nvSpPr>
        <p:spPr>
          <a:xfrm>
            <a:off x="588263" y="289871"/>
            <a:ext cx="11018520" cy="553998"/>
          </a:xfrm>
        </p:spPr>
        <p:txBody>
          <a:bodyPr/>
          <a:lstStyle/>
          <a:p>
            <a:r>
              <a:rPr lang="en-US"/>
              <a:t>Cloud authentication with PHS and PTA</a:t>
            </a:r>
          </a:p>
        </p:txBody>
      </p:sp>
      <p:sp>
        <p:nvSpPr>
          <p:cNvPr id="16" name="Oval 15">
            <a:extLst>
              <a:ext uri="{FF2B5EF4-FFF2-40B4-BE49-F238E27FC236}">
                <a16:creationId xmlns:a16="http://schemas.microsoft.com/office/drawing/2014/main" id="{5BDF3355-74C2-4B32-B4EC-CBAEF6E01551}"/>
              </a:ext>
            </a:extLst>
          </p:cNvPr>
          <p:cNvSpPr/>
          <p:nvPr/>
        </p:nvSpPr>
        <p:spPr bwMode="auto">
          <a:xfrm>
            <a:off x="970609" y="4203464"/>
            <a:ext cx="473104" cy="473104"/>
          </a:xfrm>
          <a:prstGeom prst="ellipse">
            <a:avLst/>
          </a:prstGeom>
          <a:solidFill>
            <a:srgbClr val="E6E6E6"/>
          </a:solidFill>
          <a:ln w="762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24" name="Straight Connector 20">
            <a:extLst>
              <a:ext uri="{FF2B5EF4-FFF2-40B4-BE49-F238E27FC236}">
                <a16:creationId xmlns:a16="http://schemas.microsoft.com/office/drawing/2014/main" id="{5AE9856B-300C-4F1B-9BBF-C647D96EC6C0}"/>
              </a:ext>
            </a:extLst>
          </p:cNvPr>
          <p:cNvCxnSpPr>
            <a:cxnSpLocks/>
            <a:stCxn id="16" idx="6"/>
            <a:endCxn id="14" idx="2"/>
          </p:cNvCxnSpPr>
          <p:nvPr/>
        </p:nvCxnSpPr>
        <p:spPr>
          <a:xfrm>
            <a:off x="1443713" y="4440016"/>
            <a:ext cx="2875783" cy="12700"/>
          </a:xfrm>
          <a:prstGeom prst="curvedConnector3">
            <a:avLst>
              <a:gd name="adj1" fmla="val 50000"/>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2FF49DB-6123-47D5-A642-D5FD4D218D9F}"/>
              </a:ext>
            </a:extLst>
          </p:cNvPr>
          <p:cNvCxnSpPr>
            <a:cxnSpLocks/>
            <a:stCxn id="28" idx="2"/>
            <a:endCxn id="13" idx="2"/>
          </p:cNvCxnSpPr>
          <p:nvPr/>
        </p:nvCxnSpPr>
        <p:spPr>
          <a:xfrm flipV="1">
            <a:off x="3409969" y="2474214"/>
            <a:ext cx="909527" cy="2529"/>
          </a:xfrm>
          <a:prstGeom prst="straightConnector1">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30">
            <a:extLst>
              <a:ext uri="{FF2B5EF4-FFF2-40B4-BE49-F238E27FC236}">
                <a16:creationId xmlns:a16="http://schemas.microsoft.com/office/drawing/2014/main" id="{3C843657-7104-4686-B844-B7A91CE60D83}"/>
              </a:ext>
            </a:extLst>
          </p:cNvPr>
          <p:cNvCxnSpPr>
            <a:cxnSpLocks/>
            <a:stCxn id="34" idx="0"/>
            <a:endCxn id="15" idx="2"/>
          </p:cNvCxnSpPr>
          <p:nvPr/>
        </p:nvCxnSpPr>
        <p:spPr>
          <a:xfrm flipV="1">
            <a:off x="3419900" y="6394818"/>
            <a:ext cx="899596" cy="595"/>
          </a:xfrm>
          <a:prstGeom prst="straightConnector1">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EA44394-1796-4790-94AF-1B460841087B}"/>
              </a:ext>
            </a:extLst>
          </p:cNvPr>
          <p:cNvSpPr/>
          <p:nvPr/>
        </p:nvSpPr>
        <p:spPr bwMode="auto">
          <a:xfrm>
            <a:off x="4319496" y="6158266"/>
            <a:ext cx="473104" cy="473104"/>
          </a:xfrm>
          <a:prstGeom prst="ellipse">
            <a:avLst/>
          </a:prstGeom>
          <a:solidFill>
            <a:srgbClr val="E6E6E6"/>
          </a:solidFill>
          <a:ln w="762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B530789F-AA6A-4EEB-8F0F-F45D2F587D38}"/>
              </a:ext>
            </a:extLst>
          </p:cNvPr>
          <p:cNvSpPr/>
          <p:nvPr/>
        </p:nvSpPr>
        <p:spPr bwMode="auto">
          <a:xfrm>
            <a:off x="4319496" y="4203464"/>
            <a:ext cx="473104" cy="473104"/>
          </a:xfrm>
          <a:prstGeom prst="ellipse">
            <a:avLst/>
          </a:prstGeom>
          <a:solidFill>
            <a:srgbClr val="E6E6E6"/>
          </a:solidFill>
          <a:ln w="762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Oval 12">
            <a:extLst>
              <a:ext uri="{FF2B5EF4-FFF2-40B4-BE49-F238E27FC236}">
                <a16:creationId xmlns:a16="http://schemas.microsoft.com/office/drawing/2014/main" id="{8F3B134E-95E7-48C3-8522-D39C4D1DD575}"/>
              </a:ext>
            </a:extLst>
          </p:cNvPr>
          <p:cNvSpPr/>
          <p:nvPr/>
        </p:nvSpPr>
        <p:spPr bwMode="auto">
          <a:xfrm>
            <a:off x="4319496" y="2237662"/>
            <a:ext cx="473104" cy="473104"/>
          </a:xfrm>
          <a:prstGeom prst="ellipse">
            <a:avLst/>
          </a:prstGeom>
          <a:solidFill>
            <a:srgbClr val="E6E6E6"/>
          </a:solidFill>
          <a:ln w="7620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864120B9-F6C9-4077-8801-27AF10889C69}"/>
              </a:ext>
            </a:extLst>
          </p:cNvPr>
          <p:cNvSpPr/>
          <p:nvPr/>
        </p:nvSpPr>
        <p:spPr>
          <a:xfrm rot="19103147">
            <a:off x="4448206" y="1437471"/>
            <a:ext cx="2083698"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Password Hash Sync (PHS) + Seamless SSO</a:t>
            </a:r>
          </a:p>
        </p:txBody>
      </p:sp>
      <p:sp>
        <p:nvSpPr>
          <p:cNvPr id="47" name="Rectangle 46">
            <a:extLst>
              <a:ext uri="{FF2B5EF4-FFF2-40B4-BE49-F238E27FC236}">
                <a16:creationId xmlns:a16="http://schemas.microsoft.com/office/drawing/2014/main" id="{12184198-A626-4BE1-9466-93E79C213FAE}"/>
              </a:ext>
            </a:extLst>
          </p:cNvPr>
          <p:cNvSpPr/>
          <p:nvPr/>
        </p:nvSpPr>
        <p:spPr>
          <a:xfrm rot="19103147">
            <a:off x="4403106" y="3235332"/>
            <a:ext cx="2723700"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Pass-through Authentication (PTA) + Seamless SSO</a:t>
            </a:r>
          </a:p>
        </p:txBody>
      </p:sp>
      <p:sp>
        <p:nvSpPr>
          <p:cNvPr id="48" name="Rectangle 47">
            <a:extLst>
              <a:ext uri="{FF2B5EF4-FFF2-40B4-BE49-F238E27FC236}">
                <a16:creationId xmlns:a16="http://schemas.microsoft.com/office/drawing/2014/main" id="{D518D662-A5C1-4388-89C2-944DB3DD389D}"/>
              </a:ext>
            </a:extLst>
          </p:cNvPr>
          <p:cNvSpPr/>
          <p:nvPr/>
        </p:nvSpPr>
        <p:spPr>
          <a:xfrm rot="19103147">
            <a:off x="4406883" y="5299641"/>
            <a:ext cx="2259673"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Federation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(AD FS / 3</a:t>
            </a:r>
            <a:r>
              <a:rPr kumimoji="0" lang="en-US" sz="1200" b="1" i="0" u="none" strike="noStrike" kern="1200" cap="none" spc="0" normalizeH="0" baseline="30000" noProof="0">
                <a:ln>
                  <a:noFill/>
                </a:ln>
                <a:solidFill>
                  <a:srgbClr val="1A1A1A"/>
                </a:solidFill>
                <a:effectLst/>
                <a:uLnTx/>
                <a:uFillTx/>
                <a:latin typeface="Segoe UI"/>
                <a:ea typeface="+mn-ea"/>
                <a:cs typeface="+mn-cs"/>
              </a:rPr>
              <a:t>rd</a:t>
            </a:r>
            <a:r>
              <a:rPr kumimoji="0" lang="en-US" sz="1200" b="1" i="0" u="none" strike="noStrike" kern="1200" cap="none" spc="0" normalizeH="0" baseline="0" noProof="0">
                <a:ln>
                  <a:noFill/>
                </a:ln>
                <a:solidFill>
                  <a:srgbClr val="1A1A1A"/>
                </a:solidFill>
                <a:effectLst/>
                <a:uLnTx/>
                <a:uFillTx/>
                <a:latin typeface="Segoe UI"/>
                <a:ea typeface="+mn-ea"/>
                <a:cs typeface="+mn-cs"/>
              </a:rPr>
              <a:t> party providers</a:t>
            </a:r>
            <a:r>
              <a:rPr lang="en-US" sz="1200" b="1">
                <a:solidFill>
                  <a:srgbClr val="1A1A1A"/>
                </a:solidFill>
                <a:latin typeface="Segoe UI"/>
              </a:rPr>
              <a:t>)</a:t>
            </a:r>
            <a:endParaRPr kumimoji="0" lang="en-US" sz="1200" b="1" i="0" u="none" strike="noStrike" kern="1200" cap="none" spc="0" normalizeH="0" baseline="0" noProof="0">
              <a:ln>
                <a:noFill/>
              </a:ln>
              <a:solidFill>
                <a:srgbClr val="1A1A1A"/>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1C22AF8-442F-44C1-9BA9-C4E3D6FA6FE1}"/>
              </a:ext>
            </a:extLst>
          </p:cNvPr>
          <p:cNvGrpSpPr/>
          <p:nvPr/>
        </p:nvGrpSpPr>
        <p:grpSpPr>
          <a:xfrm>
            <a:off x="455534" y="2470393"/>
            <a:ext cx="3939246" cy="1975973"/>
            <a:chOff x="-220039" y="2276526"/>
            <a:chExt cx="3939246" cy="1975973"/>
          </a:xfrm>
        </p:grpSpPr>
        <p:sp>
          <p:nvSpPr>
            <p:cNvPr id="3" name="Arc 2">
              <a:extLst>
                <a:ext uri="{FF2B5EF4-FFF2-40B4-BE49-F238E27FC236}">
                  <a16:creationId xmlns:a16="http://schemas.microsoft.com/office/drawing/2014/main" id="{AD15BD30-5118-4B87-A1EB-01F6D12BA4AE}"/>
                </a:ext>
              </a:extLst>
            </p:cNvPr>
            <p:cNvSpPr/>
            <p:nvPr/>
          </p:nvSpPr>
          <p:spPr>
            <a:xfrm rot="5400000">
              <a:off x="-220039" y="2276526"/>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Arc 27">
              <a:extLst>
                <a:ext uri="{FF2B5EF4-FFF2-40B4-BE49-F238E27FC236}">
                  <a16:creationId xmlns:a16="http://schemas.microsoft.com/office/drawing/2014/main" id="{DCBB292A-B719-409D-893B-29FAA0FB0E16}"/>
                </a:ext>
              </a:extLst>
            </p:cNvPr>
            <p:cNvSpPr/>
            <p:nvPr/>
          </p:nvSpPr>
          <p:spPr>
            <a:xfrm rot="16200000">
              <a:off x="1749584" y="2282876"/>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0FFDD0DA-681E-4553-A9CB-424B81148B19}"/>
              </a:ext>
            </a:extLst>
          </p:cNvPr>
          <p:cNvGrpSpPr/>
          <p:nvPr/>
        </p:nvGrpSpPr>
        <p:grpSpPr>
          <a:xfrm>
            <a:off x="464720" y="4425790"/>
            <a:ext cx="3939991" cy="1983849"/>
            <a:chOff x="-210853" y="4231923"/>
            <a:chExt cx="3939991" cy="1983849"/>
          </a:xfrm>
        </p:grpSpPr>
        <p:sp>
          <p:nvSpPr>
            <p:cNvPr id="33" name="Arc 32">
              <a:extLst>
                <a:ext uri="{FF2B5EF4-FFF2-40B4-BE49-F238E27FC236}">
                  <a16:creationId xmlns:a16="http://schemas.microsoft.com/office/drawing/2014/main" id="{7384987E-6066-4D60-97BA-1297B1C4C7A9}"/>
                </a:ext>
              </a:extLst>
            </p:cNvPr>
            <p:cNvSpPr/>
            <p:nvPr/>
          </p:nvSpPr>
          <p:spPr>
            <a:xfrm>
              <a:off x="-210853" y="4246149"/>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Arc 33">
              <a:extLst>
                <a:ext uri="{FF2B5EF4-FFF2-40B4-BE49-F238E27FC236}">
                  <a16:creationId xmlns:a16="http://schemas.microsoft.com/office/drawing/2014/main" id="{F0F404A2-6BBE-4C7B-AE53-18A2D9D87635}"/>
                </a:ext>
              </a:extLst>
            </p:cNvPr>
            <p:cNvSpPr/>
            <p:nvPr/>
          </p:nvSpPr>
          <p:spPr>
            <a:xfrm rot="10800000">
              <a:off x="1759515" y="4231923"/>
              <a:ext cx="1969623" cy="1969623"/>
            </a:xfrm>
            <a:prstGeom prst="arc">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1" name="Speech Bubble: Rectangle 50">
            <a:extLst>
              <a:ext uri="{FF2B5EF4-FFF2-40B4-BE49-F238E27FC236}">
                <a16:creationId xmlns:a16="http://schemas.microsoft.com/office/drawing/2014/main" id="{A9E3C7EF-3D4C-4D9E-8618-8B1F1D1E544F}"/>
              </a:ext>
            </a:extLst>
          </p:cNvPr>
          <p:cNvSpPr/>
          <p:nvPr/>
        </p:nvSpPr>
        <p:spPr bwMode="auto">
          <a:xfrm>
            <a:off x="7410735" y="5158169"/>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Smartcard &amp; certificate authentication</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On-premises MFA server</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Multi-site on-premises authentication</a:t>
            </a:r>
          </a:p>
        </p:txBody>
      </p:sp>
      <p:sp>
        <p:nvSpPr>
          <p:cNvPr id="26" name="Speech Bubble: Rectangle 25">
            <a:extLst>
              <a:ext uri="{FF2B5EF4-FFF2-40B4-BE49-F238E27FC236}">
                <a16:creationId xmlns:a16="http://schemas.microsoft.com/office/drawing/2014/main" id="{7153B4C1-F971-47E9-8377-4676F5C2DF10}"/>
              </a:ext>
            </a:extLst>
          </p:cNvPr>
          <p:cNvSpPr/>
          <p:nvPr/>
        </p:nvSpPr>
        <p:spPr bwMode="auto">
          <a:xfrm>
            <a:off x="7410735" y="1237565"/>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Least deployment effort</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No real-time on-prem dependency</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Leaked credential protection</a:t>
            </a:r>
          </a:p>
        </p:txBody>
      </p:sp>
      <p:sp>
        <p:nvSpPr>
          <p:cNvPr id="27" name="Speech Bubble: Rectangle 26">
            <a:extLst>
              <a:ext uri="{FF2B5EF4-FFF2-40B4-BE49-F238E27FC236}">
                <a16:creationId xmlns:a16="http://schemas.microsoft.com/office/drawing/2014/main" id="{4D8B1F40-8F7D-4DDD-B5FE-C360C972D42C}"/>
              </a:ext>
            </a:extLst>
          </p:cNvPr>
          <p:cNvSpPr/>
          <p:nvPr/>
        </p:nvSpPr>
        <p:spPr bwMode="auto">
          <a:xfrm>
            <a:off x="7410735" y="3198407"/>
            <a:ext cx="4196048" cy="1236649"/>
          </a:xfrm>
          <a:prstGeom prst="wedgeRectCallout">
            <a:avLst>
              <a:gd name="adj1" fmla="val -111701"/>
              <a:gd name="adj2" fmla="val 51815"/>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Re-use Active Directory policies</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Light weight agents deployed</a:t>
            </a:r>
          </a:p>
          <a:p>
            <a:pPr marL="285750" marR="0" lvl="0" indent="-285750" algn="l" defTabSz="932472" rtl="0" eaLnBrk="1" fontAlgn="base" latinLnBrk="0" hangingPunct="1">
              <a:lnSpc>
                <a:spcPct val="100000"/>
              </a:lnSpc>
              <a:spcBef>
                <a:spcPct val="0"/>
              </a:spcBef>
              <a:spcAft>
                <a:spcPct val="0"/>
              </a:spcAft>
              <a:buClrTx/>
              <a:buSzTx/>
              <a:buFont typeface="Wingdings" panose="05000000000000000000" pitchFamily="2" charset="2"/>
              <a:buChar char="Ø"/>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No inbound networking</a:t>
            </a:r>
          </a:p>
        </p:txBody>
      </p:sp>
      <p:sp>
        <p:nvSpPr>
          <p:cNvPr id="31" name="Arc 30">
            <a:extLst>
              <a:ext uri="{FF2B5EF4-FFF2-40B4-BE49-F238E27FC236}">
                <a16:creationId xmlns:a16="http://schemas.microsoft.com/office/drawing/2014/main" id="{CCADFA42-4E7F-4C6D-AD12-D2907D955119}"/>
              </a:ext>
            </a:extLst>
          </p:cNvPr>
          <p:cNvSpPr/>
          <p:nvPr/>
        </p:nvSpPr>
        <p:spPr>
          <a:xfrm rot="16200000">
            <a:off x="1205719" y="1472199"/>
            <a:ext cx="1891570" cy="1891570"/>
          </a:xfrm>
          <a:prstGeom prst="arc">
            <a:avLst>
              <a:gd name="adj1" fmla="val 16200000"/>
              <a:gd name="adj2" fmla="val 21289085"/>
            </a:avLst>
          </a:prstGeom>
          <a:ln w="762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2" name="Straight Connector 29">
            <a:extLst>
              <a:ext uri="{FF2B5EF4-FFF2-40B4-BE49-F238E27FC236}">
                <a16:creationId xmlns:a16="http://schemas.microsoft.com/office/drawing/2014/main" id="{E95D0E24-451B-4B5A-A409-72F955B96BDA}"/>
              </a:ext>
            </a:extLst>
          </p:cNvPr>
          <p:cNvCxnSpPr>
            <a:cxnSpLocks/>
            <a:endCxn id="16" idx="0"/>
          </p:cNvCxnSpPr>
          <p:nvPr/>
        </p:nvCxnSpPr>
        <p:spPr>
          <a:xfrm>
            <a:off x="1207161" y="2476743"/>
            <a:ext cx="0" cy="1726721"/>
          </a:xfrm>
          <a:prstGeom prst="straightConnector1">
            <a:avLst/>
          </a:prstGeom>
          <a:ln w="762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3C4E518-15D2-4128-9DA1-BE83F3FD3D9B}"/>
              </a:ext>
            </a:extLst>
          </p:cNvPr>
          <p:cNvSpPr/>
          <p:nvPr/>
        </p:nvSpPr>
        <p:spPr bwMode="auto">
          <a:xfrm>
            <a:off x="2068173" y="1228963"/>
            <a:ext cx="473104" cy="473104"/>
          </a:xfrm>
          <a:prstGeom prst="ellipse">
            <a:avLst/>
          </a:prstGeom>
          <a:solidFill>
            <a:srgbClr val="E6E6E6"/>
          </a:solidFill>
          <a:ln w="76200">
            <a:solidFill>
              <a:srgbClr val="92D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14F1EFBF-7310-4FF7-956A-D025D5425ACE}"/>
              </a:ext>
            </a:extLst>
          </p:cNvPr>
          <p:cNvSpPr/>
          <p:nvPr/>
        </p:nvSpPr>
        <p:spPr>
          <a:xfrm rot="19103147">
            <a:off x="1986820" y="1540302"/>
            <a:ext cx="1242672" cy="3946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a:ea typeface="+mn-ea"/>
                <a:cs typeface="+mn-cs"/>
              </a:rPr>
              <a:t>Cloud-only</a:t>
            </a:r>
          </a:p>
        </p:txBody>
      </p:sp>
      <p:sp>
        <p:nvSpPr>
          <p:cNvPr id="37" name="Speech Bubble: Rectangle 36">
            <a:extLst>
              <a:ext uri="{FF2B5EF4-FFF2-40B4-BE49-F238E27FC236}">
                <a16:creationId xmlns:a16="http://schemas.microsoft.com/office/drawing/2014/main" id="{829921C4-05A4-481C-911B-7F49A158DFF7}"/>
              </a:ext>
            </a:extLst>
          </p:cNvPr>
          <p:cNvSpPr/>
          <p:nvPr/>
        </p:nvSpPr>
        <p:spPr bwMode="auto">
          <a:xfrm>
            <a:off x="1017514" y="1579752"/>
            <a:ext cx="2604840" cy="1201278"/>
          </a:xfrm>
          <a:prstGeom prst="wedgeRectCallout">
            <a:avLst>
              <a:gd name="adj1" fmla="val -27294"/>
              <a:gd name="adj2" fmla="val 188068"/>
            </a:avLst>
          </a:prstGeom>
          <a:solidFill>
            <a:srgbClr val="E6E6E6"/>
          </a:solidFill>
          <a:ln w="38100">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Need help to choose? </a:t>
            </a:r>
            <a:r>
              <a:rPr kumimoji="0" lang="en-US" sz="1800" b="1" i="0" u="none" strike="noStrike" kern="1200" cap="none" spc="0" normalizeH="0" baseline="0" noProof="0">
                <a:ln>
                  <a:noFill/>
                </a:ln>
                <a:solidFill>
                  <a:srgbClr val="1A1A1A"/>
                </a:solidFill>
                <a:effectLst/>
                <a:uLnTx/>
                <a:uFillTx/>
                <a:latin typeface="Segoe UI"/>
                <a:ea typeface="+mn-ea"/>
                <a:cs typeface="+mn-cs"/>
              </a:rPr>
              <a:t>aka.ms/auth-options</a:t>
            </a:r>
          </a:p>
        </p:txBody>
      </p:sp>
    </p:spTree>
    <p:extLst>
      <p:ext uri="{BB962C8B-B14F-4D97-AF65-F5344CB8AC3E}">
        <p14:creationId xmlns:p14="http://schemas.microsoft.com/office/powerpoint/2010/main" val="3689420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ppt_x"/>
                                          </p:val>
                                        </p:tav>
                                        <p:tav tm="100000">
                                          <p:val>
                                            <p:strVal val="#ppt_x"/>
                                          </p:val>
                                        </p:tav>
                                      </p:tavLst>
                                    </p:anim>
                                    <p:anim calcmode="lin" valueType="num">
                                      <p:cBhvr additive="base">
                                        <p:cTn id="2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26" grpId="0" animBg="1"/>
      <p:bldP spid="27" grpId="0" animBg="1"/>
      <p:bldP spid="3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87893" y="5109389"/>
            <a:ext cx="780290" cy="78029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6810360" y="4341066"/>
            <a:ext cx="4244989" cy="1821609"/>
          </a:xfrm>
          <a:prstGeom prst="rect">
            <a:avLst/>
          </a:prstGeom>
          <a:solidFill>
            <a:srgbClr val="FFFFFF">
              <a:alpha val="4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895575" eaLnBrk="1" fontAlgn="base" latinLnBrk="0" hangingPunct="1">
              <a:lnSpc>
                <a:spcPct val="90000"/>
              </a:lnSpc>
              <a:spcBef>
                <a:spcPct val="0"/>
              </a:spcBef>
              <a:spcAft>
                <a:spcPct val="0"/>
              </a:spcAft>
              <a:buClrTx/>
              <a:buSzPct val="80000"/>
              <a:buFontTx/>
              <a:buNone/>
              <a:tabLst/>
              <a:defRPr/>
            </a:pPr>
            <a:r>
              <a:rPr lang="en-US" sz="1400"/>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8678213"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8871888"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9057626"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a:xfrm>
            <a:off x="588263" y="457200"/>
            <a:ext cx="11018520" cy="553998"/>
          </a:xfrm>
        </p:spPr>
        <p:txBody>
          <a:bodyPr/>
          <a:lstStyle/>
          <a:p>
            <a:r>
              <a:rPr lang="en-US"/>
              <a:t>On-prem app SSO with Azure AD 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type="body" sz="quarter" idx="10"/>
          </p:nvPr>
        </p:nvSpPr>
        <p:spPr>
          <a:xfrm>
            <a:off x="586389" y="2818453"/>
            <a:ext cx="5439221" cy="1372683"/>
          </a:xfrm>
        </p:spPr>
        <p:txBody>
          <a:bodyPr/>
          <a:lstStyle/>
          <a:p>
            <a:pPr>
              <a:lnSpc>
                <a:spcPct val="90000"/>
              </a:lnSpc>
              <a:spcBef>
                <a:spcPts val="1200"/>
              </a:spcBef>
            </a:pPr>
            <a:r>
              <a:rPr lang="en-US" sz="2200"/>
              <a:t>Connect any claims-aware on-premises</a:t>
            </a:r>
            <a:br>
              <a:rPr lang="en-US" sz="2200"/>
            </a:br>
            <a:r>
              <a:rPr lang="en-US" sz="2200"/>
              <a:t>web app to Azure AD.</a:t>
            </a:r>
          </a:p>
          <a:p>
            <a:pPr>
              <a:lnSpc>
                <a:spcPct val="90000"/>
              </a:lnSpc>
              <a:spcBef>
                <a:spcPts val="1200"/>
              </a:spcBef>
            </a:pPr>
            <a:r>
              <a:rPr lang="en-US" sz="2200"/>
              <a:t>Enable single sign-on to both SaaS apps and on-premises apps via the MyApps portal.</a:t>
            </a:r>
          </a:p>
        </p:txBody>
      </p:sp>
      <p:sp>
        <p:nvSpPr>
          <p:cNvPr id="105" name="Rectangle 138">
            <a:extLst>
              <a:ext uri="{FF2B5EF4-FFF2-40B4-BE49-F238E27FC236}">
                <a16:creationId xmlns:a16="http://schemas.microsoft.com/office/drawing/2014/main" id="{DCE92F4B-D16B-4998-8D65-4E4B65C69B09}"/>
              </a:ext>
            </a:extLst>
          </p:cNvPr>
          <p:cNvSpPr/>
          <p:nvPr/>
        </p:nvSpPr>
        <p:spPr>
          <a:xfrm>
            <a:off x="4221572" y="1920947"/>
            <a:ext cx="2514734" cy="253916"/>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rgbClr val="FFFFFF">
              <a:lumMod val="95000"/>
            </a:srgbClr>
          </a:solidFill>
          <a:ln w="19050">
            <a:solidFill>
              <a:srgbClr val="0078D7"/>
            </a:solidFill>
            <a:miter lim="800000"/>
          </a:ln>
        </p:spPr>
        <p:txBody>
          <a:bodyPr wrap="squar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https://appX-contoso.msappproxy.net/</a:t>
            </a:r>
            <a:endParaRPr kumimoji="0" lang="en-US" sz="1600" b="0" i="0" u="none" strike="noStrike" kern="0" cap="none" spc="0" normalizeH="0" baseline="0" noProof="0">
              <a:ln>
                <a:noFill/>
              </a:ln>
              <a:solidFill>
                <a:srgbClr val="0078D7"/>
              </a:solidFill>
              <a:effectLst/>
              <a:uLnTx/>
              <a:uFillTx/>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7164873" y="2047906"/>
            <a:ext cx="586592" cy="229767"/>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9070786"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7347683" y="3590131"/>
            <a:ext cx="1578617" cy="1155717"/>
          </a:xfrm>
          <a:prstGeom prst="bentConnector3">
            <a:avLst>
              <a:gd name="adj1" fmla="val 85746"/>
            </a:avLst>
          </a:prstGeom>
          <a:noFill/>
          <a:ln w="15875" cap="flat" cmpd="sng" algn="ctr">
            <a:solidFill>
              <a:srgbClr val="353535"/>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9275791" y="3107768"/>
            <a:ext cx="403459" cy="326960"/>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8691993"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8874511"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8909040" y="5245310"/>
            <a:ext cx="2405" cy="548640"/>
          </a:xfrm>
          <a:prstGeom prst="straightConnector1">
            <a:avLst/>
          </a:prstGeom>
          <a:noFill/>
          <a:ln w="15875" cap="flat" cmpd="sng" algn="ctr">
            <a:solidFill>
              <a:srgbClr val="353535"/>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7089359" y="5243457"/>
            <a:ext cx="904110" cy="54864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rgbClr val="353535"/>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rgbClr val="353535"/>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6691354" y="1795362"/>
            <a:ext cx="505087" cy="5050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91427" tIns="45713" rIns="91427" bIns="45713" numCol="1" anchor="t" anchorCtr="0" compatLnSpc="1">
            <a:prstTxWarp prst="textNoShape">
              <a:avLst/>
            </a:prstTxWarp>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6833178" y="2300449"/>
            <a:ext cx="110720" cy="518602"/>
          </a:xfrm>
          <a:prstGeom prst="straightConnector1">
            <a:avLst/>
          </a:prstGeom>
          <a:noFill/>
          <a:ln w="15875" cap="flat" cmpd="sng" algn="ctr">
            <a:solidFill>
              <a:srgbClr val="353535"/>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8906180" y="3378681"/>
            <a:ext cx="9099" cy="1574976"/>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9059686" y="5023099"/>
            <a:ext cx="738469"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7708177" y="5023099"/>
            <a:ext cx="738469"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8822505" y="3649818"/>
            <a:ext cx="1578617" cy="1036342"/>
          </a:xfrm>
          <a:prstGeom prst="bentConnector3">
            <a:avLst>
              <a:gd name="adj1" fmla="val 86007"/>
            </a:avLst>
          </a:prstGeom>
          <a:noFill/>
          <a:ln w="15875" cap="flat" cmpd="sng" algn="ctr">
            <a:solidFill>
              <a:srgbClr val="353535"/>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10113216" y="5257759"/>
            <a:ext cx="4178" cy="548640"/>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10270321" y="5023099"/>
            <a:ext cx="732034" cy="150863"/>
          </a:xfrm>
          <a:prstGeom prst="rect">
            <a:avLst/>
          </a:prstGeom>
        </p:spPr>
        <p:txBody>
          <a:bodyPr wrap="square" lIns="89642" tIns="0" rIns="89642"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6877993"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7782104"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8681058"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9899120" y="5769832"/>
            <a:ext cx="422731" cy="271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a:ln>
                  <a:noFill/>
                </a:ln>
                <a:solidFill>
                  <a:srgbClr val="353535"/>
                </a:solidFill>
                <a:effectLst/>
                <a:uLnTx/>
                <a:uFillTx/>
              </a:rPr>
              <a:t>app</a:t>
            </a:r>
            <a:endParaRPr kumimoji="0" lang="en-US" sz="1568" b="0" i="0" u="none" strike="noStrike" kern="0" cap="none" spc="0" normalizeH="0" baseline="0" noProof="0">
              <a:ln>
                <a:noFill/>
              </a:ln>
              <a:solidFill>
                <a:srgbClr val="353535"/>
              </a:solidFill>
              <a:effectLst/>
              <a:uLnTx/>
              <a:uFillTx/>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9624504" y="3133279"/>
            <a:ext cx="738469" cy="24138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353535"/>
                </a:solidFill>
                <a:effectLst/>
                <a:uLnTx/>
                <a:uFillTx/>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6263190" y="2536613"/>
            <a:ext cx="804553" cy="649545"/>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905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7379447" y="4963545"/>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8739888" y="4958188"/>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9940120" y="4963816"/>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9670555" y="2819051"/>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10761278" y="5044223"/>
            <a:ext cx="1151321" cy="11203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8064174" y="6160659"/>
            <a:ext cx="1737360" cy="338554"/>
          </a:xfrm>
          <a:prstGeom prst="rect">
            <a:avLst/>
          </a:prstGeom>
        </p:spPr>
        <p:txBody>
          <a:bodyPr wrap="square">
            <a:spAutoFit/>
          </a:bodyPr>
          <a:lstStyle/>
          <a:p>
            <a:pPr algn="ctr"/>
            <a:r>
              <a:rPr lang="en-US" sz="1600" spc="-50">
                <a:ln w="3175">
                  <a:noFill/>
                </a:ln>
                <a:gradFill>
                  <a:gsLst>
                    <a:gs pos="1250">
                      <a:srgbClr val="1A1A1A"/>
                    </a:gs>
                    <a:gs pos="100000">
                      <a:srgbClr val="1A1A1A"/>
                    </a:gs>
                  </a:gsLst>
                  <a:lin ang="5400000" scaled="0"/>
                </a:gradFill>
                <a:cs typeface="Segoe UI" pitchFamily="34" charset="0"/>
              </a:rPr>
              <a:t>On-premises apps</a:t>
            </a:r>
            <a:endParaRPr lang="en-US" sz="1000"/>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7751465" y="1354169"/>
            <a:ext cx="1847009" cy="1847008"/>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FFFFF">
                <a:alpha val="45000"/>
              </a:srgbClr>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108390" y="3067193"/>
              <a:ext cx="3251966" cy="1603057"/>
            </a:xfrm>
            <a:prstGeom prst="rect">
              <a:avLst/>
            </a:prstGeom>
            <a:noFill/>
          </p:spPr>
          <p:txBody>
            <a:bodyPr wrap="none" lIns="179285" tIns="143428" rIns="179285" bIns="143428" rtlCol="0">
              <a:sp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lang="en-US" sz="1600"/>
                <a:t>Azure Active</a:t>
              </a:r>
              <a:br>
                <a:rPr lang="en-US" sz="1600"/>
              </a:br>
              <a:r>
                <a:rPr lang="en-US" sz="1600"/>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7456659" y="3069202"/>
            <a:ext cx="1819132" cy="731052"/>
            <a:chOff x="5769542" y="3050152"/>
            <a:chExt cx="1819132"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769542" y="3248664"/>
              <a:ext cx="1104634" cy="531737"/>
            </a:xfrm>
            <a:prstGeom prst="rect">
              <a:avLst/>
            </a:prstGeom>
          </p:spPr>
          <p:txBody>
            <a:bodyPr wrap="none">
              <a:spAutoFit/>
            </a:bodyPr>
            <a:lstStyle/>
            <a:p>
              <a:pPr marL="0" marR="0" lvl="0" indent="0" algn="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Application</a:t>
              </a:r>
            </a:p>
            <a:p>
              <a:pPr marL="0" marR="0" lvl="0" indent="0" algn="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10354194" y="2607613"/>
            <a:ext cx="1271502" cy="523220"/>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53535"/>
                </a:solidFill>
                <a:effectLst/>
                <a:uLnTx/>
                <a:uFillTx/>
              </a:rPr>
              <a:t>Azure or </a:t>
            </a:r>
            <a:br>
              <a:rPr kumimoji="0" lang="en-US" sz="1400" b="0" i="0" u="none" strike="noStrike" kern="0" cap="none" spc="0" normalizeH="0" baseline="0" noProof="0">
                <a:ln>
                  <a:noFill/>
                </a:ln>
                <a:solidFill>
                  <a:srgbClr val="353535"/>
                </a:solidFill>
                <a:effectLst/>
                <a:uLnTx/>
                <a:uFillTx/>
              </a:rPr>
            </a:br>
            <a:r>
              <a:rPr kumimoji="0" lang="en-US" sz="1400" b="0" i="0" u="none" strike="noStrike" kern="0" cap="none" spc="0" normalizeH="0" baseline="0" noProof="0">
                <a:ln>
                  <a:noFill/>
                </a:ln>
                <a:solidFill>
                  <a:srgbClr val="353535"/>
                </a:solidFill>
                <a:effectLst/>
                <a:uLnTx/>
                <a:uFillTx/>
              </a:rPr>
              <a:t>3</a:t>
            </a:r>
            <a:r>
              <a:rPr kumimoji="0" lang="en-US" sz="1400" b="0" i="0" u="none" strike="noStrike" kern="0" cap="none" spc="0" normalizeH="0" baseline="30000" noProof="0">
                <a:ln>
                  <a:noFill/>
                </a:ln>
                <a:solidFill>
                  <a:srgbClr val="353535"/>
                </a:solidFill>
                <a:effectLst/>
                <a:uLnTx/>
                <a:uFillTx/>
              </a:rPr>
              <a:t>rd</a:t>
            </a:r>
            <a:r>
              <a:rPr kumimoji="0" lang="en-US" sz="1400" b="0" i="0" u="none" strike="noStrike" kern="0" cap="none" spc="0" normalizeH="0" baseline="0" noProof="0">
                <a:ln>
                  <a:noFill/>
                </a:ln>
                <a:solidFill>
                  <a:srgbClr val="353535"/>
                </a:solidFill>
                <a:effectLst/>
                <a:uLnTx/>
                <a:uFillTx/>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10092926" y="1313130"/>
            <a:ext cx="1759356" cy="1281428"/>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10003854" y="2607665"/>
            <a:ext cx="278260" cy="220057"/>
          </a:xfrm>
          <a:prstGeom prst="straightConnector1">
            <a:avLst/>
          </a:prstGeom>
          <a:noFill/>
          <a:ln w="15875" cap="flat" cmpd="sng" algn="ctr">
            <a:solidFill>
              <a:srgbClr val="353535"/>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2704539" y="5966721"/>
            <a:ext cx="731520"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spcBef>
                <a:spcPts val="1200"/>
              </a:spcBef>
            </a:pPr>
            <a:r>
              <a:rPr lang="en-US" spc="-50">
                <a:solidFill>
                  <a:schemeClr val="accent1"/>
                </a:solidFill>
                <a:latin typeface="+mj-lt"/>
              </a:rPr>
              <a:t>VPN</a:t>
            </a:r>
            <a:endParaRPr lang="en-US" sz="2400" spc="-50">
              <a:solidFill>
                <a:schemeClr val="accent1"/>
              </a:solidFill>
              <a:latin typeface="+mj-lt"/>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2169719" y="4845172"/>
            <a:ext cx="1801160" cy="180116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99712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DB6E28-F863-4B42-B549-DC627D94ACE8}"/>
              </a:ext>
            </a:extLst>
          </p:cNvPr>
          <p:cNvSpPr/>
          <p:nvPr/>
        </p:nvSpPr>
        <p:spPr>
          <a:xfrm>
            <a:off x="2913776" y="1564265"/>
            <a:ext cx="6096000" cy="5324535"/>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IT security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The right application</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at the right time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2000" dirty="0">
                <a:solidFill>
                  <a:srgbClr val="052F61">
                    <a:lumMod val="60000"/>
                    <a:lumOff val="40000"/>
                  </a:srgbClr>
                </a:solidFill>
                <a:latin typeface="Calibri" panose="020F0502020204030204" pitchFamily="34" charset="0"/>
                <a:cs typeface="Calibri" panose="020F0502020204030204" pitchFamily="34" charset="0"/>
              </a:rPr>
              <a:t> to the right people</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lvl="1">
              <a:buFont typeface="Arial" panose="020B0604020202020204" pitchFamily="34" charset="0"/>
              <a:buChar char="•"/>
            </a:pPr>
            <a:r>
              <a:rPr kumimoji="0" lang="en-US"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 with the right permissions</a:t>
            </a:r>
          </a:p>
          <a:p>
            <a:pPr lvl="1">
              <a:buFont typeface="Arial" panose="020B0604020202020204" pitchFamily="34" charset="0"/>
              <a:buChar char="•"/>
            </a:pPr>
            <a:endParaRPr lang="en-US" sz="2000" dirty="0">
              <a:solidFill>
                <a:srgbClr val="052F61">
                  <a:lumMod val="60000"/>
                  <a:lumOff val="40000"/>
                </a:srgb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Identity is an organization’s access guard to the new cloud world. </a:t>
            </a:r>
          </a:p>
          <a:p>
            <a:pPr>
              <a:buFont typeface="Arial" panose="020B0604020202020204" pitchFamily="34" charset="0"/>
              <a:buChar cha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Arial" panose="020B0604020202020204"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 Organizations need an identity control plane that strengthens their security and keeps their cloud apps safe from intruders.</a:t>
            </a:r>
            <a:endParaRPr kumimoji="0" lang="en-NZ" sz="2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NZ" sz="2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p:txBody>
      </p:sp>
      <p:sp>
        <p:nvSpPr>
          <p:cNvPr id="5" name="Rectangle 4">
            <a:extLst>
              <a:ext uri="{FF2B5EF4-FFF2-40B4-BE49-F238E27FC236}">
                <a16:creationId xmlns:a16="http://schemas.microsoft.com/office/drawing/2014/main" id="{F2837074-EC3E-4837-9DEE-650C845D8EED}"/>
              </a:ext>
            </a:extLst>
          </p:cNvPr>
          <p:cNvSpPr/>
          <p:nvPr/>
        </p:nvSpPr>
        <p:spPr>
          <a:xfrm>
            <a:off x="2913776" y="375300"/>
            <a:ext cx="6908814"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prstClr>
                </a:solidFill>
                <a:effectLst/>
                <a:uLnTx/>
                <a:uFillTx/>
                <a:latin typeface="Calibri" panose="020F0502020204030204" pitchFamily="34" charset="0"/>
                <a:ea typeface="+mn-ea"/>
                <a:cs typeface="Calibri" panose="020F0502020204030204" pitchFamily="34" charset="0"/>
              </a:rPr>
              <a:t>Identity is the new control plane</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1853838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MyApps (Access panel)</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0" y="1715036"/>
            <a:ext cx="1043234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96955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myapps.microsoft.com</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8CE2F87-3FA2-4721-BDF7-740BD1ED6BFD}"/>
              </a:ext>
            </a:extLst>
          </p:cNvPr>
          <p:cNvPicPr>
            <a:picLocks noChangeAspect="1"/>
          </p:cNvPicPr>
          <p:nvPr/>
        </p:nvPicPr>
        <p:blipFill>
          <a:blip r:embed="rId2"/>
          <a:stretch>
            <a:fillRect/>
          </a:stretch>
        </p:blipFill>
        <p:spPr>
          <a:xfrm>
            <a:off x="1137962" y="1438274"/>
            <a:ext cx="9916075" cy="5419725"/>
          </a:xfrm>
          <a:prstGeom prst="rect">
            <a:avLst/>
          </a:prstGeom>
        </p:spPr>
      </p:pic>
    </p:spTree>
    <p:extLst>
      <p:ext uri="{BB962C8B-B14F-4D97-AF65-F5344CB8AC3E}">
        <p14:creationId xmlns:p14="http://schemas.microsoft.com/office/powerpoint/2010/main" val="1219693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413598"/>
            <a:ext cx="10432346"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latin typeface="Calibri" panose="020F0502020204030204" pitchFamily="34" charset="0"/>
                <a:cs typeface="Calibri" panose="020F0502020204030204" pitchFamily="34" charset="0"/>
              </a:rPr>
              <a:t>Treat identity as the primary security perimeter</a:t>
            </a:r>
          </a:p>
          <a:p>
            <a:pPr>
              <a:buClr>
                <a:srgbClr val="FFFF00"/>
              </a:buClr>
            </a:pPr>
            <a:r>
              <a:rPr lang="en-US" sz="2000" dirty="0">
                <a:latin typeface="Calibri" panose="020F0502020204030204" pitchFamily="34" charset="0"/>
                <a:cs typeface="Calibri" panose="020F0502020204030204" pitchFamily="34" charset="0"/>
              </a:rPr>
              <a:t>Turn on Conditional Access</a:t>
            </a:r>
          </a:p>
          <a:p>
            <a:pPr>
              <a:buClr>
                <a:srgbClr val="FFFF00"/>
              </a:buClr>
            </a:pPr>
            <a:r>
              <a:rPr lang="en-US" sz="2000" dirty="0">
                <a:latin typeface="Calibri" panose="020F0502020204030204" pitchFamily="34" charset="0"/>
                <a:cs typeface="Calibri" panose="020F0502020204030204" pitchFamily="34" charset="0"/>
              </a:rPr>
              <a:t>Enforce multi-factor verification for users</a:t>
            </a:r>
          </a:p>
          <a:p>
            <a:pPr lvl="1">
              <a:buClr>
                <a:srgbClr val="FFFF00"/>
              </a:buClr>
            </a:pPr>
            <a:r>
              <a:rPr lang="en-US" sz="1800" dirty="0">
                <a:latin typeface="Calibri" panose="020F0502020204030204" pitchFamily="34" charset="0"/>
                <a:cs typeface="Calibri" panose="020F0502020204030204" pitchFamily="34" charset="0"/>
              </a:rPr>
              <a:t>Prevents 99.4 % of hacking attempts</a:t>
            </a:r>
          </a:p>
          <a:p>
            <a:pPr>
              <a:buClr>
                <a:srgbClr val="FFFF00"/>
              </a:buClr>
            </a:pPr>
            <a:r>
              <a:rPr lang="en-US" sz="2000" dirty="0">
                <a:latin typeface="Calibri" panose="020F0502020204030204" pitchFamily="34" charset="0"/>
                <a:cs typeface="Calibri" panose="020F0502020204030204" pitchFamily="34" charset="0"/>
              </a:rPr>
              <a:t>Use role-based access control</a:t>
            </a:r>
          </a:p>
          <a:p>
            <a:pPr>
              <a:buClr>
                <a:srgbClr val="FFFF00"/>
              </a:buClr>
            </a:pPr>
            <a:r>
              <a:rPr lang="en-US" sz="2000" dirty="0">
                <a:latin typeface="Calibri" panose="020F0502020204030204" pitchFamily="34" charset="0"/>
                <a:cs typeface="Calibri" panose="020F0502020204030204" pitchFamily="34" charset="0"/>
              </a:rPr>
              <a:t>Enable single sign-on</a:t>
            </a:r>
          </a:p>
          <a:p>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285982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Best practice</a:t>
            </a:r>
            <a:endParaRPr lang="en-NZ" sz="4000" dirty="0"/>
          </a:p>
        </p:txBody>
      </p:sp>
    </p:spTree>
    <p:extLst>
      <p:ext uri="{BB962C8B-B14F-4D97-AF65-F5344CB8AC3E}">
        <p14:creationId xmlns:p14="http://schemas.microsoft.com/office/powerpoint/2010/main" val="8953434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3115421"/>
            <a:ext cx="1043234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436612"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Demo</a:t>
            </a:r>
            <a:endParaRPr lang="en-NZ" sz="4000" dirty="0"/>
          </a:p>
        </p:txBody>
      </p:sp>
    </p:spTree>
    <p:extLst>
      <p:ext uri="{BB962C8B-B14F-4D97-AF65-F5344CB8AC3E}">
        <p14:creationId xmlns:p14="http://schemas.microsoft.com/office/powerpoint/2010/main" val="201951563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596441"/>
            <a:ext cx="10432346" cy="678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buClr>
                <a:srgbClr val="FFFF00"/>
              </a:buClr>
              <a:buSzTx/>
              <a:buFont typeface="Webdings" panose="05030102010509060703" pitchFamily="18" charset="2"/>
              <a:buChar char=""/>
            </a:pP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SIEM - Security Information and Event Management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SOAR - Security Orchestration, Automation and Response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MSSP - Managed Security Service Provider</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 - Fast ID Online</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FIDO2 -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WebAuthn</a:t>
            </a:r>
            <a:r>
              <a:rPr lang="en-US" sz="2000" dirty="0">
                <a:solidFill>
                  <a:schemeClr val="accent1">
                    <a:lumMod val="60000"/>
                    <a:lumOff val="40000"/>
                  </a:schemeClr>
                </a:solidFill>
                <a:latin typeface="Calibri" panose="020F0502020204030204" pitchFamily="34" charset="0"/>
                <a:cs typeface="Calibri" panose="020F0502020204030204" pitchFamily="34" charset="0"/>
              </a:rPr>
              <a:t>(the client API) and CTAP(the authenticator API)</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CTAP - Client to Authenticator Protocols </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DIF - Decentralized identity Foundation</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 SCIM - System for Cross-domain Identity Management</a:t>
            </a:r>
          </a:p>
          <a:p>
            <a:pPr>
              <a:buClr>
                <a:srgbClr val="FFFF00"/>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ATP – Advanced Threat Protection</a:t>
            </a:r>
          </a:p>
          <a:p>
            <a:pPr>
              <a:buClr>
                <a:srgbClr val="FFFF00"/>
              </a:buClr>
            </a:pPr>
            <a:endParaRPr lang="en-US" sz="2000" dirty="0"/>
          </a:p>
          <a:p>
            <a:endParaRPr lang="en-US" sz="2000" dirty="0"/>
          </a:p>
          <a:p>
            <a:endParaRPr lang="en-US" sz="2000" dirty="0"/>
          </a:p>
          <a:p>
            <a:endParaRPr lang="en-US" sz="2000" dirty="0"/>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1FA3D12-9EFB-45D5-BC8F-D1CF192D646A}"/>
              </a:ext>
            </a:extLst>
          </p:cNvPr>
          <p:cNvSpPr/>
          <p:nvPr/>
        </p:nvSpPr>
        <p:spPr>
          <a:xfrm>
            <a:off x="149838" y="823514"/>
            <a:ext cx="1992918" cy="707886"/>
          </a:xfrm>
          <a:prstGeom prst="rect">
            <a:avLst/>
          </a:prstGeom>
        </p:spPr>
        <p:txBody>
          <a:bodyPr wrap="none">
            <a:spAutoFit/>
          </a:bodyPr>
          <a:lstStyle/>
          <a:p>
            <a:r>
              <a:rPr lang="en-US" sz="4000" dirty="0">
                <a:solidFill>
                  <a:schemeClr val="bg1">
                    <a:lumMod val="95000"/>
                  </a:schemeClr>
                </a:solidFill>
                <a:latin typeface="Calibri" panose="020F0502020204030204" pitchFamily="34" charset="0"/>
                <a:cs typeface="Calibri" panose="020F0502020204030204" pitchFamily="34" charset="0"/>
              </a:rPr>
              <a:t>What is?</a:t>
            </a:r>
            <a:endParaRPr lang="en-NZ" sz="4000" dirty="0"/>
          </a:p>
        </p:txBody>
      </p:sp>
    </p:spTree>
    <p:extLst>
      <p:ext uri="{BB962C8B-B14F-4D97-AF65-F5344CB8AC3E}">
        <p14:creationId xmlns:p14="http://schemas.microsoft.com/office/powerpoint/2010/main" val="427323986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0949" y="1800618"/>
            <a:ext cx="8382000" cy="4517911"/>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https://azure.microsoft.com/mediahandler/files/resourcefiles/cloud-identity-and-access-management/Cloud_Identity_and_Access_Management_infographic.pdf/</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https://aka.ms/mcra</a:t>
            </a:r>
          </a:p>
          <a:p>
            <a:endPar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r>
              <a:rPr lang="en-US" sz="2400" cap="none" dirty="0">
                <a:ln>
                  <a:noFill/>
                </a:ln>
                <a:solidFill>
                  <a:srgbClr val="00B05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sz="2400" cap="none" dirty="0">
              <a:ln>
                <a:noFill/>
              </a:ln>
              <a:solidFill>
                <a:srgbClr val="00B050"/>
              </a:solidFill>
              <a:latin typeface="Calibri" panose="020F0502020204030204" pitchFamily="34" charset="0"/>
              <a:cs typeface="Calibri" panose="020F0502020204030204" pitchFamily="34" charset="0"/>
            </a:endParaRPr>
          </a:p>
          <a:p>
            <a:endParaRPr lang="en-US" sz="2400" cap="none" dirty="0">
              <a:ln>
                <a:noFill/>
              </a:ln>
              <a:solidFill>
                <a:srgbClr val="00B050"/>
              </a:solidFill>
              <a:latin typeface="Calibri" panose="020F0502020204030204" pitchFamily="34" charset="0"/>
              <a:cs typeface="Calibri" panose="020F0502020204030204" pitchFamily="34" charset="0"/>
            </a:endParaRPr>
          </a:p>
          <a:p>
            <a:r>
              <a:rPr lang="en-US" sz="2400" cap="none" dirty="0">
                <a:ln>
                  <a:noFill/>
                </a:ln>
                <a:solidFill>
                  <a:srgbClr val="00B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https://medium.com/the-new-control-plane</a:t>
            </a:r>
            <a:endParaRPr lang="en-US" sz="4000" cap="none" dirty="0">
              <a:ln>
                <a:noFill/>
              </a:ln>
              <a:solidFill>
                <a:srgbClr val="00B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DBA86A-28D6-4FBC-814F-B70E3672C614}"/>
              </a:ext>
            </a:extLst>
          </p:cNvPr>
          <p:cNvGrpSpPr/>
          <p:nvPr/>
        </p:nvGrpSpPr>
        <p:grpSpPr>
          <a:xfrm>
            <a:off x="1224668" y="1916102"/>
            <a:ext cx="9025656" cy="3995844"/>
            <a:chOff x="450893" y="2063676"/>
            <a:chExt cx="9026936" cy="3996411"/>
          </a:xfrm>
        </p:grpSpPr>
        <p:sp>
          <p:nvSpPr>
            <p:cNvPr id="25" name="Flowchart: Process 24">
              <a:extLst>
                <a:ext uri="{FF2B5EF4-FFF2-40B4-BE49-F238E27FC236}">
                  <a16:creationId xmlns:a16="http://schemas.microsoft.com/office/drawing/2014/main" id="{1B919E66-A950-479F-9233-C121DD6F9E38}"/>
                </a:ext>
              </a:extLst>
            </p:cNvPr>
            <p:cNvSpPr/>
            <p:nvPr/>
          </p:nvSpPr>
          <p:spPr>
            <a:xfrm>
              <a:off x="494139"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6" name="Flowchart: Process 25">
              <a:extLst>
                <a:ext uri="{FF2B5EF4-FFF2-40B4-BE49-F238E27FC236}">
                  <a16:creationId xmlns:a16="http://schemas.microsoft.com/office/drawing/2014/main" id="{D9D72F29-57E6-4C3D-B067-A0DFE10E00DD}"/>
                </a:ext>
              </a:extLst>
            </p:cNvPr>
            <p:cNvSpPr/>
            <p:nvPr/>
          </p:nvSpPr>
          <p:spPr>
            <a:xfrm>
              <a:off x="2824514" y="521595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27" name="Flowchart: Process 26">
              <a:extLst>
                <a:ext uri="{FF2B5EF4-FFF2-40B4-BE49-F238E27FC236}">
                  <a16:creationId xmlns:a16="http://schemas.microsoft.com/office/drawing/2014/main" id="{86AEFB7D-5CAB-46A0-872A-B27AB6C06E4A}"/>
                </a:ext>
              </a:extLst>
            </p:cNvPr>
            <p:cNvSpPr/>
            <p:nvPr/>
          </p:nvSpPr>
          <p:spPr>
            <a:xfrm>
              <a:off x="5154889"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2" name="Flowchart: Process 31">
              <a:extLst>
                <a:ext uri="{FF2B5EF4-FFF2-40B4-BE49-F238E27FC236}">
                  <a16:creationId xmlns:a16="http://schemas.microsoft.com/office/drawing/2014/main" id="{984D6343-AC4D-450B-AEA3-B84F96DEB560}"/>
                </a:ext>
              </a:extLst>
            </p:cNvPr>
            <p:cNvSpPr/>
            <p:nvPr/>
          </p:nvSpPr>
          <p:spPr>
            <a:xfrm>
              <a:off x="7485263" y="5227442"/>
              <a:ext cx="1882225" cy="832645"/>
            </a:xfrm>
            <a:prstGeom prst="flowChartProcess">
              <a:avLst/>
            </a:prstGeom>
            <a:noFill/>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Multiple identities</a:t>
              </a:r>
            </a:p>
          </p:txBody>
        </p:sp>
        <p:sp>
          <p:nvSpPr>
            <p:cNvPr id="34" name="TextBox 33">
              <a:extLst>
                <a:ext uri="{FF2B5EF4-FFF2-40B4-BE49-F238E27FC236}">
                  <a16:creationId xmlns:a16="http://schemas.microsoft.com/office/drawing/2014/main" id="{5B33C68C-8FD9-4B6C-8CA8-9E10F7E31B4F}"/>
                </a:ext>
              </a:extLst>
            </p:cNvPr>
            <p:cNvSpPr txBox="1"/>
            <p:nvPr/>
          </p:nvSpPr>
          <p:spPr>
            <a:xfrm>
              <a:off x="2040943" y="5215924"/>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9197B1B-03B7-4F1B-9FE7-DDF1DF25BEE1}"/>
                </a:ext>
              </a:extLst>
            </p:cNvPr>
            <p:cNvSpPr txBox="1"/>
            <p:nvPr/>
          </p:nvSpPr>
          <p:spPr>
            <a:xfrm>
              <a:off x="4371318" y="519604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D5B48D4-C997-4DF1-9C35-E89CE23E794F}"/>
                </a:ext>
              </a:extLst>
            </p:cNvPr>
            <p:cNvSpPr txBox="1"/>
            <p:nvPr/>
          </p:nvSpPr>
          <p:spPr>
            <a:xfrm>
              <a:off x="6701693" y="5191370"/>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useBgFill="1">
          <p:nvSpPr>
            <p:cNvPr id="39" name="Flowchart: Off-page Connector 38">
              <a:extLst>
                <a:ext uri="{FF2B5EF4-FFF2-40B4-BE49-F238E27FC236}">
                  <a16:creationId xmlns:a16="http://schemas.microsoft.com/office/drawing/2014/main" id="{301F500C-291E-489F-8F04-8FE473985B14}"/>
                </a:ext>
              </a:extLst>
            </p:cNvPr>
            <p:cNvSpPr/>
            <p:nvPr/>
          </p:nvSpPr>
          <p:spPr>
            <a:xfrm>
              <a:off x="494139"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0" name="Flowchart: Off-page Connector 39">
              <a:extLst>
                <a:ext uri="{FF2B5EF4-FFF2-40B4-BE49-F238E27FC236}">
                  <a16:creationId xmlns:a16="http://schemas.microsoft.com/office/drawing/2014/main" id="{31936BB4-410E-421E-8B2B-89B490725359}"/>
                </a:ext>
              </a:extLst>
            </p:cNvPr>
            <p:cNvSpPr/>
            <p:nvPr/>
          </p:nvSpPr>
          <p:spPr>
            <a:xfrm>
              <a:off x="2824513"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1" name="Flowchart: Off-page Connector 40">
              <a:extLst>
                <a:ext uri="{FF2B5EF4-FFF2-40B4-BE49-F238E27FC236}">
                  <a16:creationId xmlns:a16="http://schemas.microsoft.com/office/drawing/2014/main" id="{CF8877E5-84C0-4EDD-B360-F3352C9A5F0B}"/>
                </a:ext>
              </a:extLst>
            </p:cNvPr>
            <p:cNvSpPr/>
            <p:nvPr/>
          </p:nvSpPr>
          <p:spPr>
            <a:xfrm>
              <a:off x="5154888"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useBgFill="1">
          <p:nvSpPr>
            <p:cNvPr id="47" name="Flowchart: Off-page Connector 46">
              <a:extLst>
                <a:ext uri="{FF2B5EF4-FFF2-40B4-BE49-F238E27FC236}">
                  <a16:creationId xmlns:a16="http://schemas.microsoft.com/office/drawing/2014/main" id="{34C36F52-0006-488D-A7B1-8D6FDF5873A8}"/>
                </a:ext>
              </a:extLst>
            </p:cNvPr>
            <p:cNvSpPr/>
            <p:nvPr/>
          </p:nvSpPr>
          <p:spPr>
            <a:xfrm>
              <a:off x="7485262" y="4156075"/>
              <a:ext cx="1882225" cy="832645"/>
            </a:xfrm>
            <a:prstGeom prst="flowChartOffpageConnector">
              <a:avLst/>
            </a:prstGeom>
            <a:ln>
              <a:gradFill>
                <a:gsLst>
                  <a:gs pos="0">
                    <a:schemeClr val="accent2">
                      <a:alpha val="0"/>
                    </a:schemeClr>
                  </a:gs>
                  <a:gs pos="72000">
                    <a:schemeClr val="accent2">
                      <a:alpha val="0"/>
                    </a:schemeClr>
                  </a:gs>
                  <a:gs pos="89395">
                    <a:schemeClr val="tx1"/>
                  </a:gs>
                  <a:gs pos="100000">
                    <a:schemeClr val="tx1"/>
                  </a:gs>
                </a:gsLst>
                <a:lin ang="5400000" scaled="1"/>
              </a:grad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endParaRPr kumimoji="0" lang="en-US" sz="1567" b="0" i="0" u="none" strike="noStrike" kern="0" cap="none" spc="0" normalizeH="0" baseline="0" noProof="0" dirty="0">
                <a:ln>
                  <a:noFill/>
                </a:ln>
                <a:solidFill>
                  <a:srgbClr val="FFFFFF"/>
                </a:solidFill>
                <a:effectLst/>
                <a:uLnTx/>
                <a:uFillTx/>
                <a:latin typeface="Century Gothic" panose="020B0502020202020204"/>
                <a:ea typeface="+mn-ea"/>
                <a:cs typeface="Segoe UI Semilight" panose="020B0402040204020203" pitchFamily="34" charset="0"/>
              </a:endParaRPr>
            </a:p>
          </p:txBody>
        </p:sp>
        <p:sp>
          <p:nvSpPr>
            <p:cNvPr id="52" name="Flowchart: Off-page Connector 51">
              <a:extLst>
                <a:ext uri="{FF2B5EF4-FFF2-40B4-BE49-F238E27FC236}">
                  <a16:creationId xmlns:a16="http://schemas.microsoft.com/office/drawing/2014/main" id="{7F871DAC-08B1-490C-88EB-7CE555467690}"/>
                </a:ext>
              </a:extLst>
            </p:cNvPr>
            <p:cNvSpPr/>
            <p:nvPr/>
          </p:nvSpPr>
          <p:spPr>
            <a:xfrm>
              <a:off x="2867759"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devices</a:t>
              </a:r>
              <a:b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b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and applications</a:t>
              </a:r>
            </a:p>
          </p:txBody>
        </p:sp>
        <p:sp>
          <p:nvSpPr>
            <p:cNvPr id="53" name="Flowchart: Off-page Connector 52">
              <a:extLst>
                <a:ext uri="{FF2B5EF4-FFF2-40B4-BE49-F238E27FC236}">
                  <a16:creationId xmlns:a16="http://schemas.microsoft.com/office/drawing/2014/main" id="{8A9C0D2D-83F1-475F-ADA3-880590BDC7D2}"/>
                </a:ext>
              </a:extLst>
            </p:cNvPr>
            <p:cNvSpPr/>
            <p:nvPr/>
          </p:nvSpPr>
          <p:spPr>
            <a:xfrm>
              <a:off x="7595604"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corporate &amp; personal personas</a:t>
              </a:r>
            </a:p>
          </p:txBody>
        </p:sp>
        <p:sp>
          <p:nvSpPr>
            <p:cNvPr id="54" name="Flowchart: Off-page Connector 53">
              <a:extLst>
                <a:ext uri="{FF2B5EF4-FFF2-40B4-BE49-F238E27FC236}">
                  <a16:creationId xmlns:a16="http://schemas.microsoft.com/office/drawing/2014/main" id="{9A217A28-3FAC-4C37-AE1C-6734EAE80F75}"/>
                </a:ext>
              </a:extLst>
            </p:cNvPr>
            <p:cNvSpPr/>
            <p:nvPr/>
          </p:nvSpPr>
          <p:spPr>
            <a:xfrm>
              <a:off x="450893" y="4069248"/>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Many applications and services</a:t>
              </a:r>
            </a:p>
          </p:txBody>
        </p:sp>
        <p:sp>
          <p:nvSpPr>
            <p:cNvPr id="55" name="Flowchart: Off-page Connector 54">
              <a:extLst>
                <a:ext uri="{FF2B5EF4-FFF2-40B4-BE49-F238E27FC236}">
                  <a16:creationId xmlns:a16="http://schemas.microsoft.com/office/drawing/2014/main" id="{86BBEE6E-3EC7-42A5-BDCE-99A2B1AA5194}"/>
                </a:ext>
              </a:extLst>
            </p:cNvPr>
            <p:cNvSpPr/>
            <p:nvPr/>
          </p:nvSpPr>
          <p:spPr>
            <a:xfrm>
              <a:off x="5198133" y="4087183"/>
              <a:ext cx="1882225" cy="832645"/>
            </a:xfrm>
            <a:prstGeom prst="flowChartOffpageConnector">
              <a:avLst/>
            </a:prstGeom>
            <a:noFill/>
            <a:ln>
              <a:noFill/>
            </a:ln>
          </p:spPr>
          <p:txBody>
            <a:bodyPr wrap="square" anchor="ctr">
              <a:no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solidFill>
                    <a:srgbClr val="052F61"/>
                  </a:solidFill>
                  <a:effectLst/>
                  <a:uLnTx/>
                  <a:uFillTx/>
                  <a:latin typeface="Century Gothic" panose="020B0502020202020204"/>
                  <a:ea typeface="+mn-ea"/>
                  <a:cs typeface="Segoe UI Semilight" panose="020B0402040204020203" pitchFamily="34" charset="0"/>
                </a:rPr>
                <a:t>Billions of devices and things</a:t>
              </a:r>
            </a:p>
          </p:txBody>
        </p:sp>
        <p:sp>
          <p:nvSpPr>
            <p:cNvPr id="28" name="TextBox 27">
              <a:extLst>
                <a:ext uri="{FF2B5EF4-FFF2-40B4-BE49-F238E27FC236}">
                  <a16:creationId xmlns:a16="http://schemas.microsoft.com/office/drawing/2014/main" id="{C5C74DF5-C4E8-4E4C-B1AE-1075D28E1DA0}"/>
                </a:ext>
              </a:extLst>
            </p:cNvPr>
            <p:cNvSpPr txBox="1"/>
            <p:nvPr/>
          </p:nvSpPr>
          <p:spPr>
            <a:xfrm>
              <a:off x="2040943"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3DF1BE5A-B388-44D1-9EB8-0BD0AFF20A71}"/>
                </a:ext>
              </a:extLst>
            </p:cNvPr>
            <p:cNvSpPr txBox="1"/>
            <p:nvPr/>
          </p:nvSpPr>
          <p:spPr>
            <a:xfrm>
              <a:off x="4371317"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9F6FDF5-296B-4CA2-89D0-46B2CC3C4B14}"/>
                </a:ext>
              </a:extLst>
            </p:cNvPr>
            <p:cNvSpPr txBox="1"/>
            <p:nvPr/>
          </p:nvSpPr>
          <p:spPr>
            <a:xfrm>
              <a:off x="6701692" y="2368122"/>
              <a:ext cx="1118992" cy="843407"/>
            </a:xfrm>
            <a:prstGeom prst="rect">
              <a:avLst/>
            </a:prstGeom>
            <a:noFill/>
          </p:spPr>
          <p:txBody>
            <a:bodyPr wrap="square" lIns="179234" tIns="143387" rIns="179234" bIns="143387" rtlCol="0">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3919" b="0" i="0" u="none" strike="noStrike" kern="1200" cap="none" spc="0" normalizeH="0" baseline="0" noProof="0" dirty="0">
                  <a:ln>
                    <a:noFill/>
                  </a:ln>
                  <a:solidFill>
                    <a:srgbClr val="052F61"/>
                  </a:solidFill>
                  <a:effectLst/>
                  <a:uLnTx/>
                  <a:uFillTx/>
                  <a:latin typeface="Segoe UI"/>
                  <a:ea typeface="+mn-ea"/>
                  <a:cs typeface="+mn-cs"/>
                </a:rPr>
                <a:t>+</a:t>
              </a:r>
              <a:endParaRPr kumimoji="0" lang="en-US" sz="5880" b="0" i="0" u="none" strike="noStrike" kern="1200" cap="none" spc="0" normalizeH="0" baseline="0" noProof="0" dirty="0">
                <a:ln>
                  <a:noFill/>
                </a:ln>
                <a:solidFill>
                  <a:srgbClr val="052F61"/>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A2A8F31-82AF-4072-8100-A19650AF8E69}"/>
                </a:ext>
              </a:extLst>
            </p:cNvPr>
            <p:cNvGrpSpPr/>
            <p:nvPr/>
          </p:nvGrpSpPr>
          <p:grpSpPr>
            <a:xfrm>
              <a:off x="869657" y="2308978"/>
              <a:ext cx="943830" cy="1097420"/>
              <a:chOff x="5735273" y="2507053"/>
              <a:chExt cx="962756" cy="1119426"/>
            </a:xfrm>
          </p:grpSpPr>
          <p:sp>
            <p:nvSpPr>
              <p:cNvPr id="57" name="Freeform: Shape 56" descr="Cloud icon">
                <a:extLst>
                  <a:ext uri="{FF2B5EF4-FFF2-40B4-BE49-F238E27FC236}">
                    <a16:creationId xmlns:a16="http://schemas.microsoft.com/office/drawing/2014/main" id="{C9F8353B-75AA-41F3-9C0F-63CF9B53927F}"/>
                  </a:ext>
                </a:extLst>
              </p:cNvPr>
              <p:cNvSpPr>
                <a:spLocks noChangeAspect="1"/>
              </p:cNvSpPr>
              <p:nvPr/>
            </p:nvSpPr>
            <p:spPr bwMode="auto">
              <a:xfrm flipV="1">
                <a:off x="5735273" y="2507053"/>
                <a:ext cx="962756" cy="53071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54" tIns="43928" rIns="87854" bIns="43928" numCol="1" anchor="t" anchorCtr="0" compatLnSpc="1">
                <a:prstTxWarp prst="textNoShape">
                  <a:avLst/>
                </a:prstTxWarp>
              </a:bodyPr>
              <a:lstStyle/>
              <a:p>
                <a:pPr marL="0" marR="0" lvl="0" indent="0" algn="ctr"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rgbClr val="282828"/>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2B9BC10D-3658-4B0E-97B3-A9D9F3312E95}"/>
                  </a:ext>
                </a:extLst>
              </p:cNvPr>
              <p:cNvSpPr/>
              <p:nvPr/>
            </p:nvSpPr>
            <p:spPr>
              <a:xfrm>
                <a:off x="5823293" y="3218404"/>
                <a:ext cx="78672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Cloud</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8920C3-2ED4-4F05-8B05-F2BC6F28ADBE}"/>
                </a:ext>
              </a:extLst>
            </p:cNvPr>
            <p:cNvGrpSpPr/>
            <p:nvPr/>
          </p:nvGrpSpPr>
          <p:grpSpPr>
            <a:xfrm>
              <a:off x="7992867" y="2365584"/>
              <a:ext cx="895976" cy="1033061"/>
              <a:chOff x="3383529" y="2564798"/>
              <a:chExt cx="913942" cy="1053777"/>
            </a:xfrm>
          </p:grpSpPr>
          <p:sp>
            <p:nvSpPr>
              <p:cNvPr id="58" name="people_14">
                <a:extLst>
                  <a:ext uri="{FF2B5EF4-FFF2-40B4-BE49-F238E27FC236}">
                    <a16:creationId xmlns:a16="http://schemas.microsoft.com/office/drawing/2014/main" id="{EB8A486B-8EB0-4E36-A08C-D6BE350BA752}"/>
                  </a:ext>
                </a:extLst>
              </p:cNvPr>
              <p:cNvSpPr>
                <a:spLocks noChangeAspect="1" noEditPoints="1"/>
              </p:cNvSpPr>
              <p:nvPr/>
            </p:nvSpPr>
            <p:spPr bwMode="auto">
              <a:xfrm>
                <a:off x="3383529" y="2564798"/>
                <a:ext cx="913942" cy="472975"/>
              </a:xfrm>
              <a:custGeom>
                <a:avLst/>
                <a:gdLst>
                  <a:gd name="T0" fmla="*/ 134 w 355"/>
                  <a:gd name="T1" fmla="*/ 53 h 182"/>
                  <a:gd name="T2" fmla="*/ 187 w 355"/>
                  <a:gd name="T3" fmla="*/ 0 h 182"/>
                  <a:gd name="T4" fmla="*/ 240 w 355"/>
                  <a:gd name="T5" fmla="*/ 53 h 182"/>
                  <a:gd name="T6" fmla="*/ 187 w 355"/>
                  <a:gd name="T7" fmla="*/ 106 h 182"/>
                  <a:gd name="T8" fmla="*/ 134 w 355"/>
                  <a:gd name="T9" fmla="*/ 53 h 182"/>
                  <a:gd name="T10" fmla="*/ 257 w 355"/>
                  <a:gd name="T11" fmla="*/ 158 h 182"/>
                  <a:gd name="T12" fmla="*/ 187 w 355"/>
                  <a:gd name="T13" fmla="*/ 107 h 182"/>
                  <a:gd name="T14" fmla="*/ 112 w 355"/>
                  <a:gd name="T15" fmla="*/ 181 h 182"/>
                  <a:gd name="T16" fmla="*/ 304 w 355"/>
                  <a:gd name="T17" fmla="*/ 129 h 182"/>
                  <a:gd name="T18" fmla="*/ 341 w 355"/>
                  <a:gd name="T19" fmla="*/ 92 h 182"/>
                  <a:gd name="T20" fmla="*/ 304 w 355"/>
                  <a:gd name="T21" fmla="*/ 55 h 182"/>
                  <a:gd name="T22" fmla="*/ 267 w 355"/>
                  <a:gd name="T23" fmla="*/ 92 h 182"/>
                  <a:gd name="T24" fmla="*/ 304 w 355"/>
                  <a:gd name="T25" fmla="*/ 129 h 182"/>
                  <a:gd name="T26" fmla="*/ 355 w 355"/>
                  <a:gd name="T27" fmla="*/ 181 h 182"/>
                  <a:gd name="T28" fmla="*/ 304 w 355"/>
                  <a:gd name="T29" fmla="*/ 129 h 182"/>
                  <a:gd name="T30" fmla="*/ 252 w 355"/>
                  <a:gd name="T31" fmla="*/ 181 h 182"/>
                  <a:gd name="T32" fmla="*/ 67 w 355"/>
                  <a:gd name="T33" fmla="*/ 131 h 182"/>
                  <a:gd name="T34" fmla="*/ 118 w 355"/>
                  <a:gd name="T35" fmla="*/ 80 h 182"/>
                  <a:gd name="T36" fmla="*/ 67 w 355"/>
                  <a:gd name="T37" fmla="*/ 30 h 182"/>
                  <a:gd name="T38" fmla="*/ 17 w 355"/>
                  <a:gd name="T39" fmla="*/ 80 h 182"/>
                  <a:gd name="T40" fmla="*/ 67 w 355"/>
                  <a:gd name="T41" fmla="*/ 131 h 182"/>
                  <a:gd name="T42" fmla="*/ 117 w 355"/>
                  <a:gd name="T43" fmla="*/ 153 h 182"/>
                  <a:gd name="T44" fmla="*/ 67 w 355"/>
                  <a:gd name="T45" fmla="*/ 132 h 182"/>
                  <a:gd name="T46" fmla="*/ 0 w 355"/>
                  <a:gd name="T4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182">
                    <a:moveTo>
                      <a:pt x="134" y="53"/>
                    </a:moveTo>
                    <a:cubicBezTo>
                      <a:pt x="134" y="23"/>
                      <a:pt x="157" y="0"/>
                      <a:pt x="187" y="0"/>
                    </a:cubicBezTo>
                    <a:cubicBezTo>
                      <a:pt x="216" y="0"/>
                      <a:pt x="240" y="23"/>
                      <a:pt x="240" y="53"/>
                    </a:cubicBezTo>
                    <a:cubicBezTo>
                      <a:pt x="240" y="82"/>
                      <a:pt x="216" y="106"/>
                      <a:pt x="187" y="106"/>
                    </a:cubicBezTo>
                    <a:cubicBezTo>
                      <a:pt x="157" y="106"/>
                      <a:pt x="134" y="82"/>
                      <a:pt x="134" y="53"/>
                    </a:cubicBezTo>
                    <a:close/>
                    <a:moveTo>
                      <a:pt x="257" y="158"/>
                    </a:moveTo>
                    <a:cubicBezTo>
                      <a:pt x="248" y="128"/>
                      <a:pt x="220" y="107"/>
                      <a:pt x="187" y="107"/>
                    </a:cubicBezTo>
                    <a:cubicBezTo>
                      <a:pt x="146" y="107"/>
                      <a:pt x="112" y="140"/>
                      <a:pt x="112" y="181"/>
                    </a:cubicBezTo>
                    <a:moveTo>
                      <a:pt x="304" y="129"/>
                    </a:moveTo>
                    <a:cubicBezTo>
                      <a:pt x="324" y="129"/>
                      <a:pt x="341" y="112"/>
                      <a:pt x="341" y="92"/>
                    </a:cubicBezTo>
                    <a:cubicBezTo>
                      <a:pt x="341" y="71"/>
                      <a:pt x="324" y="55"/>
                      <a:pt x="304" y="55"/>
                    </a:cubicBezTo>
                    <a:cubicBezTo>
                      <a:pt x="283" y="55"/>
                      <a:pt x="267" y="71"/>
                      <a:pt x="267" y="92"/>
                    </a:cubicBezTo>
                    <a:cubicBezTo>
                      <a:pt x="267" y="112"/>
                      <a:pt x="283" y="129"/>
                      <a:pt x="304" y="129"/>
                    </a:cubicBezTo>
                    <a:close/>
                    <a:moveTo>
                      <a:pt x="355" y="181"/>
                    </a:moveTo>
                    <a:cubicBezTo>
                      <a:pt x="355" y="152"/>
                      <a:pt x="332" y="129"/>
                      <a:pt x="304" y="129"/>
                    </a:cubicBezTo>
                    <a:cubicBezTo>
                      <a:pt x="275" y="129"/>
                      <a:pt x="252" y="152"/>
                      <a:pt x="252" y="181"/>
                    </a:cubicBezTo>
                    <a:moveTo>
                      <a:pt x="67" y="131"/>
                    </a:moveTo>
                    <a:cubicBezTo>
                      <a:pt x="95" y="131"/>
                      <a:pt x="118" y="108"/>
                      <a:pt x="118" y="80"/>
                    </a:cubicBezTo>
                    <a:cubicBezTo>
                      <a:pt x="118" y="53"/>
                      <a:pt x="95" y="30"/>
                      <a:pt x="67" y="30"/>
                    </a:cubicBezTo>
                    <a:cubicBezTo>
                      <a:pt x="40" y="30"/>
                      <a:pt x="17" y="53"/>
                      <a:pt x="17" y="80"/>
                    </a:cubicBezTo>
                    <a:cubicBezTo>
                      <a:pt x="17" y="108"/>
                      <a:pt x="40" y="131"/>
                      <a:pt x="67" y="131"/>
                    </a:cubicBezTo>
                    <a:close/>
                    <a:moveTo>
                      <a:pt x="117" y="153"/>
                    </a:moveTo>
                    <a:cubicBezTo>
                      <a:pt x="105" y="140"/>
                      <a:pt x="87" y="132"/>
                      <a:pt x="67" y="132"/>
                    </a:cubicBezTo>
                    <a:cubicBezTo>
                      <a:pt x="36" y="132"/>
                      <a:pt x="9" y="153"/>
                      <a:pt x="0" y="18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1" tIns="43913" rIns="87831" bIns="43913"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878064" rtl="0" eaLnBrk="1" fontAlgn="auto" latinLnBrk="0" hangingPunct="1">
                  <a:lnSpc>
                    <a:spcPct val="100000"/>
                  </a:lnSpc>
                  <a:spcBef>
                    <a:spcPts val="0"/>
                  </a:spcBef>
                  <a:spcAft>
                    <a:spcPts val="0"/>
                  </a:spcAft>
                  <a:buClrTx/>
                  <a:buSzTx/>
                  <a:buFontTx/>
                  <a:buNone/>
                  <a:tabLst/>
                  <a:defRPr/>
                </a:pPr>
                <a:endParaRPr kumimoji="0" lang="en-US" sz="1728"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A630170C-A68D-4EBF-887F-5B18AB811F4C}"/>
                  </a:ext>
                </a:extLst>
              </p:cNvPr>
              <p:cNvSpPr/>
              <p:nvPr/>
            </p:nvSpPr>
            <p:spPr>
              <a:xfrm>
                <a:off x="3431520" y="3218408"/>
                <a:ext cx="817968" cy="400167"/>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Digital</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4CD9541-C0C8-4281-9C18-B053B8A1CA46}"/>
                </a:ext>
              </a:extLst>
            </p:cNvPr>
            <p:cNvGrpSpPr/>
            <p:nvPr/>
          </p:nvGrpSpPr>
          <p:grpSpPr>
            <a:xfrm>
              <a:off x="3125945" y="2457999"/>
              <a:ext cx="1211769" cy="948399"/>
              <a:chOff x="846316" y="2659064"/>
              <a:chExt cx="1236067" cy="967416"/>
            </a:xfrm>
          </p:grpSpPr>
          <p:grpSp>
            <p:nvGrpSpPr>
              <p:cNvPr id="60" name="Group 59">
                <a:extLst>
                  <a:ext uri="{FF2B5EF4-FFF2-40B4-BE49-F238E27FC236}">
                    <a16:creationId xmlns:a16="http://schemas.microsoft.com/office/drawing/2014/main" id="{AF5ED9ED-DF74-4AF7-A659-C015B688C8E9}"/>
                  </a:ext>
                </a:extLst>
              </p:cNvPr>
              <p:cNvGrpSpPr>
                <a:grpSpLocks noChangeAspect="1"/>
              </p:cNvGrpSpPr>
              <p:nvPr/>
            </p:nvGrpSpPr>
            <p:grpSpPr>
              <a:xfrm>
                <a:off x="846316" y="2659064"/>
                <a:ext cx="1236067" cy="378708"/>
                <a:chOff x="1172779" y="4090010"/>
                <a:chExt cx="925324" cy="283501"/>
              </a:xfrm>
            </p:grpSpPr>
            <p:sp>
              <p:nvSpPr>
                <p:cNvPr id="61" name="Freeform 9">
                  <a:extLst>
                    <a:ext uri="{FF2B5EF4-FFF2-40B4-BE49-F238E27FC236}">
                      <a16:creationId xmlns:a16="http://schemas.microsoft.com/office/drawing/2014/main" id="{6E917F14-E633-4676-92F8-2756B0196174}"/>
                    </a:ext>
                  </a:extLst>
                </p:cNvPr>
                <p:cNvSpPr>
                  <a:spLocks noEditPoints="1"/>
                </p:cNvSpPr>
                <p:nvPr/>
              </p:nvSpPr>
              <p:spPr bwMode="auto">
                <a:xfrm>
                  <a:off x="1172779" y="4126093"/>
                  <a:ext cx="288128" cy="211334"/>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2" name="Freeform 5">
                  <a:extLst>
                    <a:ext uri="{FF2B5EF4-FFF2-40B4-BE49-F238E27FC236}">
                      <a16:creationId xmlns:a16="http://schemas.microsoft.com/office/drawing/2014/main" id="{B0DEFF30-36B5-46B8-BFBF-48735635A698}"/>
                    </a:ext>
                  </a:extLst>
                </p:cNvPr>
                <p:cNvSpPr>
                  <a:spLocks noEditPoints="1"/>
                </p:cNvSpPr>
                <p:nvPr/>
              </p:nvSpPr>
              <p:spPr bwMode="auto">
                <a:xfrm>
                  <a:off x="1525674" y="4119341"/>
                  <a:ext cx="337197" cy="224838"/>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63" name="Freeform 5">
                  <a:extLst>
                    <a:ext uri="{FF2B5EF4-FFF2-40B4-BE49-F238E27FC236}">
                      <a16:creationId xmlns:a16="http://schemas.microsoft.com/office/drawing/2014/main" id="{0870EDBE-C6CE-4487-9A59-9CDB07667DD7}"/>
                    </a:ext>
                  </a:extLst>
                </p:cNvPr>
                <p:cNvSpPr>
                  <a:spLocks noEditPoints="1"/>
                </p:cNvSpPr>
                <p:nvPr/>
              </p:nvSpPr>
              <p:spPr bwMode="auto">
                <a:xfrm>
                  <a:off x="1927643" y="4090010"/>
                  <a:ext cx="170460" cy="2835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85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7854" tIns="43928" rIns="87854" bIns="43928" numCol="1" anchor="t" anchorCtr="0" compatLnSpc="1">
                  <a:prstTxWarp prst="textNoShape">
                    <a:avLst/>
                  </a:prstTxWarp>
                </a:body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4" name="Rectangle 43">
                <a:extLst>
                  <a:ext uri="{FF2B5EF4-FFF2-40B4-BE49-F238E27FC236}">
                    <a16:creationId xmlns:a16="http://schemas.microsoft.com/office/drawing/2014/main" id="{B09D3A03-1654-47D0-BA92-E7A7D4AA45B4}"/>
                  </a:ext>
                </a:extLst>
              </p:cNvPr>
              <p:cNvSpPr/>
              <p:nvPr/>
            </p:nvSpPr>
            <p:spPr>
              <a:xfrm>
                <a:off x="1012950" y="3218405"/>
                <a:ext cx="90280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Mobile</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CD110F36-A4BB-492B-AA14-681EC8E0C349}"/>
                </a:ext>
              </a:extLst>
            </p:cNvPr>
            <p:cNvGrpSpPr/>
            <p:nvPr/>
          </p:nvGrpSpPr>
          <p:grpSpPr>
            <a:xfrm>
              <a:off x="5548448" y="2063676"/>
              <a:ext cx="796727" cy="1342722"/>
              <a:chOff x="8186449" y="2256833"/>
              <a:chExt cx="812703" cy="1369646"/>
            </a:xfrm>
          </p:grpSpPr>
          <p:sp>
            <p:nvSpPr>
              <p:cNvPr id="59" name="Intelligence" title="Icon of circles connected by crossing lines">
                <a:extLst>
                  <a:ext uri="{FF2B5EF4-FFF2-40B4-BE49-F238E27FC236}">
                    <a16:creationId xmlns:a16="http://schemas.microsoft.com/office/drawing/2014/main" id="{0BAE044C-C6C2-4076-AB76-DC93C1B27A3A}"/>
                  </a:ext>
                </a:extLst>
              </p:cNvPr>
              <p:cNvSpPr>
                <a:spLocks noChangeAspect="1" noEditPoints="1"/>
              </p:cNvSpPr>
              <p:nvPr/>
            </p:nvSpPr>
            <p:spPr bwMode="auto">
              <a:xfrm>
                <a:off x="8186449" y="2256833"/>
                <a:ext cx="812703" cy="78093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63"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803D5791-086F-4EE4-9872-F6C05EC08F8F}"/>
                  </a:ext>
                </a:extLst>
              </p:cNvPr>
              <p:cNvSpPr/>
              <p:nvPr/>
            </p:nvSpPr>
            <p:spPr>
              <a:xfrm>
                <a:off x="8339226" y="3218404"/>
                <a:ext cx="507151" cy="408075"/>
              </a:xfrm>
              <a:prstGeom prst="rect">
                <a:avLst/>
              </a:prstGeom>
            </p:spPr>
            <p:txBody>
              <a:bodyPr wrap="none">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147" normalizeH="0" baseline="0" noProof="0" dirty="0">
                    <a:ln w="3175">
                      <a:noFill/>
                    </a:ln>
                    <a:solidFill>
                      <a:prstClr val="white"/>
                    </a:solidFill>
                    <a:effectLst/>
                    <a:uLnTx/>
                    <a:uFillTx/>
                    <a:latin typeface="Segoe UI Semibold"/>
                    <a:ea typeface="+mn-ea"/>
                    <a:cs typeface="Segoe UI" pitchFamily="34" charset="0"/>
                  </a:rPr>
                  <a:t>IoT</a:t>
                </a:r>
                <a:endParaRPr kumimoji="0" lang="en-US" sz="137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49" name="Rectangle 48">
            <a:extLst>
              <a:ext uri="{FF2B5EF4-FFF2-40B4-BE49-F238E27FC236}">
                <a16:creationId xmlns:a16="http://schemas.microsoft.com/office/drawing/2014/main" id="{C4D5A44C-2B87-418C-B9BD-3A682846F4D2}"/>
              </a:ext>
            </a:extLst>
          </p:cNvPr>
          <p:cNvSpPr/>
          <p:nvPr/>
        </p:nvSpPr>
        <p:spPr>
          <a:xfrm>
            <a:off x="340652" y="1089607"/>
            <a:ext cx="3661508" cy="584564"/>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136" b="0" i="0" u="none" strike="noStrike" kern="1200" cap="none" spc="-147"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Key computing trends</a:t>
            </a:r>
            <a:endParaRPr kumimoji="0" lang="en-US" sz="1729"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777AE51-5384-4F41-A400-A001E5F88642}"/>
              </a:ext>
            </a:extLst>
          </p:cNvPr>
          <p:cNvSpPr>
            <a:spLocks noGrp="1"/>
          </p:cNvSpPr>
          <p:nvPr>
            <p:ph type="title"/>
          </p:nvPr>
        </p:nvSpPr>
        <p:spPr>
          <a:xfrm>
            <a:off x="427230" y="441343"/>
            <a:ext cx="11334431" cy="757806"/>
          </a:xfrm>
        </p:spPr>
        <p:txBody>
          <a:bodyPr/>
          <a:lstStyle/>
          <a:p>
            <a:r>
              <a:rPr lang="en-US" dirty="0"/>
              <a:t>Digital Transformation</a:t>
            </a:r>
            <a:endParaRPr lang="en-US" dirty="0">
              <a:solidFill>
                <a:schemeClr val="accent1"/>
              </a:solidFill>
              <a:latin typeface="Segoe UI Semilight" panose="020B0402040204020203" pitchFamily="34" charset="0"/>
              <a:cs typeface="Segoe UI Semilight" panose="020B0402040204020203" pitchFamily="34" charset="0"/>
            </a:endParaRPr>
          </a:p>
        </p:txBody>
      </p:sp>
      <p:cxnSp>
        <p:nvCxnSpPr>
          <p:cNvPr id="50" name="Straight Connector 49">
            <a:extLst>
              <a:ext uri="{FF2B5EF4-FFF2-40B4-BE49-F238E27FC236}">
                <a16:creationId xmlns:a16="http://schemas.microsoft.com/office/drawing/2014/main" id="{64212A4C-EC43-47AB-86E1-9C691419C4C8}"/>
              </a:ext>
            </a:extLst>
          </p:cNvPr>
          <p:cNvCxnSpPr/>
          <p:nvPr/>
        </p:nvCxnSpPr>
        <p:spPr>
          <a:xfrm>
            <a:off x="12192001" y="2341277"/>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59FB88A-32CE-457A-A489-52378B76CFAA}"/>
              </a:ext>
            </a:extLst>
          </p:cNvPr>
          <p:cNvCxnSpPr/>
          <p:nvPr/>
        </p:nvCxnSpPr>
        <p:spPr>
          <a:xfrm>
            <a:off x="-10846572" y="4234864"/>
            <a:ext cx="1070744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5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49" name="On-Premises Building"/>
          <p:cNvGrpSpPr/>
          <p:nvPr/>
        </p:nvGrpSpPr>
        <p:grpSpPr>
          <a:xfrm>
            <a:off x="2271577" y="5357255"/>
            <a:ext cx="710232" cy="1009100"/>
            <a:chOff x="4410437" y="5171160"/>
            <a:chExt cx="871461" cy="1238332"/>
          </a:xfrm>
        </p:grpSpPr>
        <p:sp>
          <p:nvSpPr>
            <p:cNvPr id="50"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1"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2"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3"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4"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5"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6"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7"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8"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59"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0"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1"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2"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3"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4"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5"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7"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69"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1"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3"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5"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7"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8"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79"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0"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1"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2"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3"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84"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10" name="Group 209">
            <a:extLst>
              <a:ext uri="{FF2B5EF4-FFF2-40B4-BE49-F238E27FC236}">
                <a16:creationId xmlns:a16="http://schemas.microsoft.com/office/drawing/2014/main" id="{50F052F2-5AF8-49A9-96EE-6D03F40C4219}"/>
              </a:ext>
            </a:extLst>
          </p:cNvPr>
          <p:cNvGrpSpPr>
            <a:grpSpLocks noChangeAspect="1"/>
          </p:cNvGrpSpPr>
          <p:nvPr/>
        </p:nvGrpSpPr>
        <p:grpSpPr>
          <a:xfrm>
            <a:off x="5578285" y="921379"/>
            <a:ext cx="1120531" cy="1120531"/>
            <a:chOff x="5800549" y="3375773"/>
            <a:chExt cx="914400" cy="914400"/>
          </a:xfrm>
        </p:grpSpPr>
        <p:sp>
          <p:nvSpPr>
            <p:cNvPr id="21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
        <p:nvSpPr>
          <p:cNvPr id="88" name="Rectangle 87">
            <a:extLst>
              <a:ext uri="{FF2B5EF4-FFF2-40B4-BE49-F238E27FC236}">
                <a16:creationId xmlns:a16="http://schemas.microsoft.com/office/drawing/2014/main" id="{407FA0A4-CC08-4E26-A7EB-D5FDA035F791}"/>
              </a:ext>
            </a:extLst>
          </p:cNvPr>
          <p:cNvSpPr/>
          <p:nvPr/>
        </p:nvSpPr>
        <p:spPr>
          <a:xfrm>
            <a:off x="3857254" y="3202706"/>
            <a:ext cx="4548650"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CLOUD APPS AND SAAS SERVICES</a:t>
            </a:r>
          </a:p>
        </p:txBody>
      </p:sp>
      <p:grpSp>
        <p:nvGrpSpPr>
          <p:cNvPr id="12" name="Group 11"/>
          <p:cNvGrpSpPr/>
          <p:nvPr/>
        </p:nvGrpSpPr>
        <p:grpSpPr>
          <a:xfrm>
            <a:off x="2253079" y="3088208"/>
            <a:ext cx="1120531" cy="1120531"/>
            <a:chOff x="2298257" y="3149636"/>
            <a:chExt cx="1143000" cy="1143000"/>
          </a:xfrm>
        </p:grpSpPr>
        <p:sp>
          <p:nvSpPr>
            <p:cNvPr id="95"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9" name="Group 18"/>
          <p:cNvGrpSpPr/>
          <p:nvPr/>
        </p:nvGrpSpPr>
        <p:grpSpPr>
          <a:xfrm>
            <a:off x="7839279" y="4541718"/>
            <a:ext cx="1120531" cy="1120531"/>
            <a:chOff x="7996472" y="4632292"/>
            <a:chExt cx="1143000" cy="1143000"/>
          </a:xfrm>
        </p:grpSpPr>
        <p:sp>
          <p:nvSpPr>
            <p:cNvPr id="118" name="Oval 117">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grpSp>
        <p:nvGrpSpPr>
          <p:cNvPr id="87" name="Group 86">
            <a:extLst>
              <a:ext uri="{FF2B5EF4-FFF2-40B4-BE49-F238E27FC236}">
                <a16:creationId xmlns:a16="http://schemas.microsoft.com/office/drawing/2014/main" id="{E4159FA2-E9EB-445D-9017-60B47D6960A1}"/>
              </a:ext>
            </a:extLst>
          </p:cNvPr>
          <p:cNvGrpSpPr/>
          <p:nvPr/>
        </p:nvGrpSpPr>
        <p:grpSpPr>
          <a:xfrm>
            <a:off x="3157932" y="1434130"/>
            <a:ext cx="1120531" cy="1120531"/>
            <a:chOff x="3221255" y="1462391"/>
            <a:chExt cx="1143000" cy="1143000"/>
          </a:xfrm>
        </p:grpSpPr>
        <p:sp>
          <p:nvSpPr>
            <p:cNvPr id="89" name="Freeform 5">
              <a:extLst>
                <a:ext uri="{FF2B5EF4-FFF2-40B4-BE49-F238E27FC236}">
                  <a16:creationId xmlns:a16="http://schemas.microsoft.com/office/drawing/2014/main" id="{BB6F2A38-A13B-4B87-A94C-52F01E691E6D}"/>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0" name="Picture 89">
              <a:extLst>
                <a:ext uri="{FF2B5EF4-FFF2-40B4-BE49-F238E27FC236}">
                  <a16:creationId xmlns:a16="http://schemas.microsoft.com/office/drawing/2014/main" id="{4BC289D0-92C8-42A9-B562-DBB02E34093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91" name="Group 90">
            <a:extLst>
              <a:ext uri="{FF2B5EF4-FFF2-40B4-BE49-F238E27FC236}">
                <a16:creationId xmlns:a16="http://schemas.microsoft.com/office/drawing/2014/main" id="{13CE6128-0619-4F09-9152-07E95A07F762}"/>
              </a:ext>
            </a:extLst>
          </p:cNvPr>
          <p:cNvGrpSpPr/>
          <p:nvPr/>
        </p:nvGrpSpPr>
        <p:grpSpPr>
          <a:xfrm>
            <a:off x="7845638" y="1434131"/>
            <a:ext cx="1120531" cy="1120531"/>
            <a:chOff x="8002959" y="1462392"/>
            <a:chExt cx="1143000" cy="1143000"/>
          </a:xfrm>
        </p:grpSpPr>
        <p:sp>
          <p:nvSpPr>
            <p:cNvPr id="93" name="Oval 92">
              <a:extLst>
                <a:ext uri="{FF2B5EF4-FFF2-40B4-BE49-F238E27FC236}">
                  <a16:creationId xmlns:a16="http://schemas.microsoft.com/office/drawing/2014/main" id="{B18ABE92-43C6-42D8-8F9E-49BC39671829}"/>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4" name="Picture 93">
              <a:extLst>
                <a:ext uri="{FF2B5EF4-FFF2-40B4-BE49-F238E27FC236}">
                  <a16:creationId xmlns:a16="http://schemas.microsoft.com/office/drawing/2014/main" id="{93C1A368-9E43-4D7C-A1E7-4956EDF6D73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080896" y="1734550"/>
              <a:ext cx="974153" cy="649435"/>
            </a:xfrm>
            <a:prstGeom prst="rect">
              <a:avLst/>
            </a:prstGeom>
          </p:spPr>
        </p:pic>
        <p:pic>
          <p:nvPicPr>
            <p:cNvPr id="96" name="Picture 95">
              <a:extLst>
                <a:ext uri="{FF2B5EF4-FFF2-40B4-BE49-F238E27FC236}">
                  <a16:creationId xmlns:a16="http://schemas.microsoft.com/office/drawing/2014/main" id="{03C8C0D1-D46C-4382-B491-36A12305E6C7}"/>
                </a:ext>
              </a:extLst>
            </p:cNvPr>
            <p:cNvPicPr>
              <a:picLocks noChangeAspect="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97" name="Group 96">
            <a:extLst>
              <a:ext uri="{FF2B5EF4-FFF2-40B4-BE49-F238E27FC236}">
                <a16:creationId xmlns:a16="http://schemas.microsoft.com/office/drawing/2014/main" id="{7718AF7A-B81A-48F3-AAB3-947F8F0B07C1}"/>
              </a:ext>
            </a:extLst>
          </p:cNvPr>
          <p:cNvGrpSpPr/>
          <p:nvPr/>
        </p:nvGrpSpPr>
        <p:grpSpPr>
          <a:xfrm>
            <a:off x="9042615" y="3092376"/>
            <a:ext cx="1120531" cy="1120531"/>
            <a:chOff x="9223938" y="3153888"/>
            <a:chExt cx="1143000" cy="1143000"/>
          </a:xfrm>
        </p:grpSpPr>
        <p:sp>
          <p:nvSpPr>
            <p:cNvPr id="98" name="Oval 97">
              <a:extLst>
                <a:ext uri="{FF2B5EF4-FFF2-40B4-BE49-F238E27FC236}">
                  <a16:creationId xmlns:a16="http://schemas.microsoft.com/office/drawing/2014/main" id="{94F1D436-2971-461A-B7E4-AC41120E530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99" name="Picture 98">
              <a:extLst>
                <a:ext uri="{FF2B5EF4-FFF2-40B4-BE49-F238E27FC236}">
                  <a16:creationId xmlns:a16="http://schemas.microsoft.com/office/drawing/2014/main" id="{105ED2F3-7BE3-4C2E-83FB-BC98E6003A7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9305682" y="3244824"/>
              <a:ext cx="966541" cy="966541"/>
            </a:xfrm>
            <a:prstGeom prst="rect">
              <a:avLst/>
            </a:prstGeom>
          </p:spPr>
        </p:pic>
      </p:grpSp>
    </p:spTree>
    <p:extLst>
      <p:ext uri="{BB962C8B-B14F-4D97-AF65-F5344CB8AC3E}">
        <p14:creationId xmlns:p14="http://schemas.microsoft.com/office/powerpoint/2010/main" val="318013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300" fill="hold"/>
                                        <p:tgtEl>
                                          <p:spTgt spid="19"/>
                                        </p:tgtEl>
                                        <p:attrNameLst>
                                          <p:attrName>ppt_w</p:attrName>
                                        </p:attrNameLst>
                                      </p:cBhvr>
                                      <p:tavLst>
                                        <p:tav tm="0">
                                          <p:val>
                                            <p:fltVal val="0"/>
                                          </p:val>
                                        </p:tav>
                                        <p:tav tm="100000">
                                          <p:val>
                                            <p:strVal val="#ppt_w"/>
                                          </p:val>
                                        </p:tav>
                                      </p:tavLst>
                                    </p:anim>
                                    <p:anim calcmode="lin" valueType="num">
                                      <p:cBhvr>
                                        <p:cTn id="8" dur="300" fill="hold"/>
                                        <p:tgtEl>
                                          <p:spTgt spid="19"/>
                                        </p:tgtEl>
                                        <p:attrNameLst>
                                          <p:attrName>ppt_h</p:attrName>
                                        </p:attrNameLst>
                                      </p:cBhvr>
                                      <p:tavLst>
                                        <p:tav tm="0">
                                          <p:val>
                                            <p:fltVal val="0"/>
                                          </p:val>
                                        </p:tav>
                                        <p:tav tm="100000">
                                          <p:val>
                                            <p:strVal val="#ppt_h"/>
                                          </p:val>
                                        </p:tav>
                                      </p:tavLst>
                                    </p:anim>
                                    <p:anim calcmode="lin" valueType="num">
                                      <p:cBhvr>
                                        <p:cTn id="9" dur="300" fill="hold"/>
                                        <p:tgtEl>
                                          <p:spTgt spid="19"/>
                                        </p:tgtEl>
                                        <p:attrNameLst>
                                          <p:attrName>style.rotation</p:attrName>
                                        </p:attrNameLst>
                                      </p:cBhvr>
                                      <p:tavLst>
                                        <p:tav tm="0">
                                          <p:val>
                                            <p:fltVal val="90"/>
                                          </p:val>
                                        </p:tav>
                                        <p:tav tm="100000">
                                          <p:val>
                                            <p:fltVal val="0"/>
                                          </p:val>
                                        </p:tav>
                                      </p:tavLst>
                                    </p:anim>
                                    <p:animEffect transition="in" filter="fade">
                                      <p:cBhvr>
                                        <p:cTn id="10" dur="300"/>
                                        <p:tgtEl>
                                          <p:spTgt spid="19"/>
                                        </p:tgtEl>
                                      </p:cBhvr>
                                    </p:animEffect>
                                  </p:childTnLst>
                                </p:cTn>
                              </p:par>
                            </p:childTnLst>
                          </p:cTn>
                        </p:par>
                        <p:par>
                          <p:cTn id="11" fill="hold">
                            <p:stCondLst>
                              <p:cond delay="300"/>
                            </p:stCondLst>
                            <p:childTnLst>
                              <p:par>
                                <p:cTn id="12" presetID="31" presetClass="entr" presetSubtype="0" fill="hold" nodeType="afterEffect">
                                  <p:stCondLst>
                                    <p:cond delay="0"/>
                                  </p:stCondLst>
                                  <p:childTnLst>
                                    <p:set>
                                      <p:cBhvr>
                                        <p:cTn id="13" dur="1" fill="hold">
                                          <p:stCondLst>
                                            <p:cond delay="0"/>
                                          </p:stCondLst>
                                        </p:cTn>
                                        <p:tgtEl>
                                          <p:spTgt spid="97"/>
                                        </p:tgtEl>
                                        <p:attrNameLst>
                                          <p:attrName>style.visibility</p:attrName>
                                        </p:attrNameLst>
                                      </p:cBhvr>
                                      <p:to>
                                        <p:strVal val="visible"/>
                                      </p:to>
                                    </p:set>
                                    <p:anim calcmode="lin" valueType="num">
                                      <p:cBhvr>
                                        <p:cTn id="14" dur="300" fill="hold"/>
                                        <p:tgtEl>
                                          <p:spTgt spid="97"/>
                                        </p:tgtEl>
                                        <p:attrNameLst>
                                          <p:attrName>ppt_w</p:attrName>
                                        </p:attrNameLst>
                                      </p:cBhvr>
                                      <p:tavLst>
                                        <p:tav tm="0">
                                          <p:val>
                                            <p:fltVal val="0"/>
                                          </p:val>
                                        </p:tav>
                                        <p:tav tm="100000">
                                          <p:val>
                                            <p:strVal val="#ppt_w"/>
                                          </p:val>
                                        </p:tav>
                                      </p:tavLst>
                                    </p:anim>
                                    <p:anim calcmode="lin" valueType="num">
                                      <p:cBhvr>
                                        <p:cTn id="15" dur="300" fill="hold"/>
                                        <p:tgtEl>
                                          <p:spTgt spid="97"/>
                                        </p:tgtEl>
                                        <p:attrNameLst>
                                          <p:attrName>ppt_h</p:attrName>
                                        </p:attrNameLst>
                                      </p:cBhvr>
                                      <p:tavLst>
                                        <p:tav tm="0">
                                          <p:val>
                                            <p:fltVal val="0"/>
                                          </p:val>
                                        </p:tav>
                                        <p:tav tm="100000">
                                          <p:val>
                                            <p:strVal val="#ppt_h"/>
                                          </p:val>
                                        </p:tav>
                                      </p:tavLst>
                                    </p:anim>
                                    <p:anim calcmode="lin" valueType="num">
                                      <p:cBhvr>
                                        <p:cTn id="16" dur="300" fill="hold"/>
                                        <p:tgtEl>
                                          <p:spTgt spid="97"/>
                                        </p:tgtEl>
                                        <p:attrNameLst>
                                          <p:attrName>style.rotation</p:attrName>
                                        </p:attrNameLst>
                                      </p:cBhvr>
                                      <p:tavLst>
                                        <p:tav tm="0">
                                          <p:val>
                                            <p:fltVal val="90"/>
                                          </p:val>
                                        </p:tav>
                                        <p:tav tm="100000">
                                          <p:val>
                                            <p:fltVal val="0"/>
                                          </p:val>
                                        </p:tav>
                                      </p:tavLst>
                                    </p:anim>
                                    <p:animEffect transition="in" filter="fade">
                                      <p:cBhvr>
                                        <p:cTn id="17" dur="300"/>
                                        <p:tgtEl>
                                          <p:spTgt spid="97"/>
                                        </p:tgtEl>
                                      </p:cBhvr>
                                    </p:animEffect>
                                  </p:childTnLst>
                                </p:cTn>
                              </p:par>
                            </p:childTnLst>
                          </p:cTn>
                        </p:par>
                        <p:par>
                          <p:cTn id="18" fill="hold">
                            <p:stCondLst>
                              <p:cond delay="600"/>
                            </p:stCondLst>
                            <p:childTnLst>
                              <p:par>
                                <p:cTn id="19" presetID="31"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 calcmode="lin" valueType="num">
                                      <p:cBhvr>
                                        <p:cTn id="21" dur="300" fill="hold"/>
                                        <p:tgtEl>
                                          <p:spTgt spid="91"/>
                                        </p:tgtEl>
                                        <p:attrNameLst>
                                          <p:attrName>ppt_w</p:attrName>
                                        </p:attrNameLst>
                                      </p:cBhvr>
                                      <p:tavLst>
                                        <p:tav tm="0">
                                          <p:val>
                                            <p:fltVal val="0"/>
                                          </p:val>
                                        </p:tav>
                                        <p:tav tm="100000">
                                          <p:val>
                                            <p:strVal val="#ppt_w"/>
                                          </p:val>
                                        </p:tav>
                                      </p:tavLst>
                                    </p:anim>
                                    <p:anim calcmode="lin" valueType="num">
                                      <p:cBhvr>
                                        <p:cTn id="22" dur="300" fill="hold"/>
                                        <p:tgtEl>
                                          <p:spTgt spid="91"/>
                                        </p:tgtEl>
                                        <p:attrNameLst>
                                          <p:attrName>ppt_h</p:attrName>
                                        </p:attrNameLst>
                                      </p:cBhvr>
                                      <p:tavLst>
                                        <p:tav tm="0">
                                          <p:val>
                                            <p:fltVal val="0"/>
                                          </p:val>
                                        </p:tav>
                                        <p:tav tm="100000">
                                          <p:val>
                                            <p:strVal val="#ppt_h"/>
                                          </p:val>
                                        </p:tav>
                                      </p:tavLst>
                                    </p:anim>
                                    <p:anim calcmode="lin" valueType="num">
                                      <p:cBhvr>
                                        <p:cTn id="23" dur="300" fill="hold"/>
                                        <p:tgtEl>
                                          <p:spTgt spid="91"/>
                                        </p:tgtEl>
                                        <p:attrNameLst>
                                          <p:attrName>style.rotation</p:attrName>
                                        </p:attrNameLst>
                                      </p:cBhvr>
                                      <p:tavLst>
                                        <p:tav tm="0">
                                          <p:val>
                                            <p:fltVal val="90"/>
                                          </p:val>
                                        </p:tav>
                                        <p:tav tm="100000">
                                          <p:val>
                                            <p:fltVal val="0"/>
                                          </p:val>
                                        </p:tav>
                                      </p:tavLst>
                                    </p:anim>
                                    <p:animEffect transition="in" filter="fade">
                                      <p:cBhvr>
                                        <p:cTn id="24" dur="300"/>
                                        <p:tgtEl>
                                          <p:spTgt spid="91"/>
                                        </p:tgtEl>
                                      </p:cBhvr>
                                    </p:animEffect>
                                  </p:childTnLst>
                                </p:cTn>
                              </p:par>
                            </p:childTnLst>
                          </p:cTn>
                        </p:par>
                        <p:par>
                          <p:cTn id="25" fill="hold">
                            <p:stCondLst>
                              <p:cond delay="900"/>
                            </p:stCondLst>
                            <p:childTnLst>
                              <p:par>
                                <p:cTn id="26" presetID="31" presetClass="entr" presetSubtype="0" fill="hold" nodeType="afterEffect">
                                  <p:stCondLst>
                                    <p:cond delay="0"/>
                                  </p:stCondLst>
                                  <p:childTnLst>
                                    <p:set>
                                      <p:cBhvr>
                                        <p:cTn id="27" dur="1" fill="hold">
                                          <p:stCondLst>
                                            <p:cond delay="0"/>
                                          </p:stCondLst>
                                        </p:cTn>
                                        <p:tgtEl>
                                          <p:spTgt spid="210"/>
                                        </p:tgtEl>
                                        <p:attrNameLst>
                                          <p:attrName>style.visibility</p:attrName>
                                        </p:attrNameLst>
                                      </p:cBhvr>
                                      <p:to>
                                        <p:strVal val="visible"/>
                                      </p:to>
                                    </p:set>
                                    <p:anim calcmode="lin" valueType="num">
                                      <p:cBhvr>
                                        <p:cTn id="28" dur="300" fill="hold"/>
                                        <p:tgtEl>
                                          <p:spTgt spid="210"/>
                                        </p:tgtEl>
                                        <p:attrNameLst>
                                          <p:attrName>ppt_w</p:attrName>
                                        </p:attrNameLst>
                                      </p:cBhvr>
                                      <p:tavLst>
                                        <p:tav tm="0">
                                          <p:val>
                                            <p:fltVal val="0"/>
                                          </p:val>
                                        </p:tav>
                                        <p:tav tm="100000">
                                          <p:val>
                                            <p:strVal val="#ppt_w"/>
                                          </p:val>
                                        </p:tav>
                                      </p:tavLst>
                                    </p:anim>
                                    <p:anim calcmode="lin" valueType="num">
                                      <p:cBhvr>
                                        <p:cTn id="29" dur="300" fill="hold"/>
                                        <p:tgtEl>
                                          <p:spTgt spid="210"/>
                                        </p:tgtEl>
                                        <p:attrNameLst>
                                          <p:attrName>ppt_h</p:attrName>
                                        </p:attrNameLst>
                                      </p:cBhvr>
                                      <p:tavLst>
                                        <p:tav tm="0">
                                          <p:val>
                                            <p:fltVal val="0"/>
                                          </p:val>
                                        </p:tav>
                                        <p:tav tm="100000">
                                          <p:val>
                                            <p:strVal val="#ppt_h"/>
                                          </p:val>
                                        </p:tav>
                                      </p:tavLst>
                                    </p:anim>
                                    <p:anim calcmode="lin" valueType="num">
                                      <p:cBhvr>
                                        <p:cTn id="30" dur="300" fill="hold"/>
                                        <p:tgtEl>
                                          <p:spTgt spid="210"/>
                                        </p:tgtEl>
                                        <p:attrNameLst>
                                          <p:attrName>style.rotation</p:attrName>
                                        </p:attrNameLst>
                                      </p:cBhvr>
                                      <p:tavLst>
                                        <p:tav tm="0">
                                          <p:val>
                                            <p:fltVal val="90"/>
                                          </p:val>
                                        </p:tav>
                                        <p:tav tm="100000">
                                          <p:val>
                                            <p:fltVal val="0"/>
                                          </p:val>
                                        </p:tav>
                                      </p:tavLst>
                                    </p:anim>
                                    <p:animEffect transition="in" filter="fade">
                                      <p:cBhvr>
                                        <p:cTn id="31" dur="300"/>
                                        <p:tgtEl>
                                          <p:spTgt spid="210"/>
                                        </p:tgtEl>
                                      </p:cBhvr>
                                    </p:animEffect>
                                  </p:childTnLst>
                                </p:cTn>
                              </p:par>
                            </p:childTnLst>
                          </p:cTn>
                        </p:par>
                        <p:par>
                          <p:cTn id="32" fill="hold">
                            <p:stCondLst>
                              <p:cond delay="1200"/>
                            </p:stCondLst>
                            <p:childTnLst>
                              <p:par>
                                <p:cTn id="33" presetID="31" presetClass="entr" presetSubtype="0" fill="hold" nodeType="afterEffect">
                                  <p:stCondLst>
                                    <p:cond delay="0"/>
                                  </p:stCondLst>
                                  <p:childTnLst>
                                    <p:set>
                                      <p:cBhvr>
                                        <p:cTn id="34" dur="1" fill="hold">
                                          <p:stCondLst>
                                            <p:cond delay="0"/>
                                          </p:stCondLst>
                                        </p:cTn>
                                        <p:tgtEl>
                                          <p:spTgt spid="87"/>
                                        </p:tgtEl>
                                        <p:attrNameLst>
                                          <p:attrName>style.visibility</p:attrName>
                                        </p:attrNameLst>
                                      </p:cBhvr>
                                      <p:to>
                                        <p:strVal val="visible"/>
                                      </p:to>
                                    </p:set>
                                    <p:anim calcmode="lin" valueType="num">
                                      <p:cBhvr>
                                        <p:cTn id="35" dur="300" fill="hold"/>
                                        <p:tgtEl>
                                          <p:spTgt spid="87"/>
                                        </p:tgtEl>
                                        <p:attrNameLst>
                                          <p:attrName>ppt_w</p:attrName>
                                        </p:attrNameLst>
                                      </p:cBhvr>
                                      <p:tavLst>
                                        <p:tav tm="0">
                                          <p:val>
                                            <p:fltVal val="0"/>
                                          </p:val>
                                        </p:tav>
                                        <p:tav tm="100000">
                                          <p:val>
                                            <p:strVal val="#ppt_w"/>
                                          </p:val>
                                        </p:tav>
                                      </p:tavLst>
                                    </p:anim>
                                    <p:anim calcmode="lin" valueType="num">
                                      <p:cBhvr>
                                        <p:cTn id="36" dur="300" fill="hold"/>
                                        <p:tgtEl>
                                          <p:spTgt spid="87"/>
                                        </p:tgtEl>
                                        <p:attrNameLst>
                                          <p:attrName>ppt_h</p:attrName>
                                        </p:attrNameLst>
                                      </p:cBhvr>
                                      <p:tavLst>
                                        <p:tav tm="0">
                                          <p:val>
                                            <p:fltVal val="0"/>
                                          </p:val>
                                        </p:tav>
                                        <p:tav tm="100000">
                                          <p:val>
                                            <p:strVal val="#ppt_h"/>
                                          </p:val>
                                        </p:tav>
                                      </p:tavLst>
                                    </p:anim>
                                    <p:anim calcmode="lin" valueType="num">
                                      <p:cBhvr>
                                        <p:cTn id="37" dur="300" fill="hold"/>
                                        <p:tgtEl>
                                          <p:spTgt spid="87"/>
                                        </p:tgtEl>
                                        <p:attrNameLst>
                                          <p:attrName>style.rotation</p:attrName>
                                        </p:attrNameLst>
                                      </p:cBhvr>
                                      <p:tavLst>
                                        <p:tav tm="0">
                                          <p:val>
                                            <p:fltVal val="90"/>
                                          </p:val>
                                        </p:tav>
                                        <p:tav tm="100000">
                                          <p:val>
                                            <p:fltVal val="0"/>
                                          </p:val>
                                        </p:tav>
                                      </p:tavLst>
                                    </p:anim>
                                    <p:animEffect transition="in" filter="fade">
                                      <p:cBhvr>
                                        <p:cTn id="38" dur="300"/>
                                        <p:tgtEl>
                                          <p:spTgt spid="87"/>
                                        </p:tgtEl>
                                      </p:cBhvr>
                                    </p:animEffect>
                                  </p:childTnLst>
                                </p:cTn>
                              </p:par>
                            </p:childTnLst>
                          </p:cTn>
                        </p:par>
                        <p:par>
                          <p:cTn id="39" fill="hold">
                            <p:stCondLst>
                              <p:cond delay="1500"/>
                            </p:stCondLst>
                            <p:childTnLst>
                              <p:par>
                                <p:cTn id="40" presetID="31"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300" fill="hold"/>
                                        <p:tgtEl>
                                          <p:spTgt spid="12"/>
                                        </p:tgtEl>
                                        <p:attrNameLst>
                                          <p:attrName>ppt_w</p:attrName>
                                        </p:attrNameLst>
                                      </p:cBhvr>
                                      <p:tavLst>
                                        <p:tav tm="0">
                                          <p:val>
                                            <p:fltVal val="0"/>
                                          </p:val>
                                        </p:tav>
                                        <p:tav tm="100000">
                                          <p:val>
                                            <p:strVal val="#ppt_w"/>
                                          </p:val>
                                        </p:tav>
                                      </p:tavLst>
                                    </p:anim>
                                    <p:anim calcmode="lin" valueType="num">
                                      <p:cBhvr>
                                        <p:cTn id="43" dur="300" fill="hold"/>
                                        <p:tgtEl>
                                          <p:spTgt spid="12"/>
                                        </p:tgtEl>
                                        <p:attrNameLst>
                                          <p:attrName>ppt_h</p:attrName>
                                        </p:attrNameLst>
                                      </p:cBhvr>
                                      <p:tavLst>
                                        <p:tav tm="0">
                                          <p:val>
                                            <p:fltVal val="0"/>
                                          </p:val>
                                        </p:tav>
                                        <p:tav tm="100000">
                                          <p:val>
                                            <p:strVal val="#ppt_h"/>
                                          </p:val>
                                        </p:tav>
                                      </p:tavLst>
                                    </p:anim>
                                    <p:anim calcmode="lin" valueType="num">
                                      <p:cBhvr>
                                        <p:cTn id="44" dur="300" fill="hold"/>
                                        <p:tgtEl>
                                          <p:spTgt spid="12"/>
                                        </p:tgtEl>
                                        <p:attrNameLst>
                                          <p:attrName>style.rotation</p:attrName>
                                        </p:attrNameLst>
                                      </p:cBhvr>
                                      <p:tavLst>
                                        <p:tav tm="0">
                                          <p:val>
                                            <p:fltVal val="90"/>
                                          </p:val>
                                        </p:tav>
                                        <p:tav tm="100000">
                                          <p:val>
                                            <p:fltVal val="0"/>
                                          </p:val>
                                        </p:tav>
                                      </p:tavLst>
                                    </p:anim>
                                    <p:animEffect transition="in" filter="fade">
                                      <p:cBhvr>
                                        <p:cTn id="45"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 name="Group 200"/>
          <p:cNvGrpSpPr/>
          <p:nvPr/>
        </p:nvGrpSpPr>
        <p:grpSpPr>
          <a:xfrm>
            <a:off x="9301116" y="4972943"/>
            <a:ext cx="475216" cy="475216"/>
            <a:chOff x="7996472" y="4632292"/>
            <a:chExt cx="1143000" cy="1143000"/>
          </a:xfrm>
        </p:grpSpPr>
        <p:sp>
          <p:nvSpPr>
            <p:cNvPr id="202" name="Oval 201">
              <a:extLst>
                <a:ext uri="{FF2B5EF4-FFF2-40B4-BE49-F238E27FC236}">
                  <a16:creationId xmlns:a16="http://schemas.microsoft.com/office/drawing/2014/main" id="{29148561-EFBD-41AF-901C-FAA6DCD03E5B}"/>
                </a:ext>
              </a:extLst>
            </p:cNvPr>
            <p:cNvSpPr/>
            <p:nvPr/>
          </p:nvSpPr>
          <p:spPr bwMode="auto">
            <a:xfrm>
              <a:off x="7996472" y="46322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04" name="Picture 20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216" name="Dotted Circle"/>
          <p:cNvSpPr/>
          <p:nvPr/>
        </p:nvSpPr>
        <p:spPr>
          <a:xfrm>
            <a:off x="2890574" y="5004171"/>
            <a:ext cx="1568743" cy="1568743"/>
          </a:xfrm>
          <a:prstGeom prst="ellipse">
            <a:avLst/>
          </a:prstGeom>
          <a:solidFill>
            <a:schemeClr val="bg1">
              <a:lumMod val="95000"/>
            </a:schemeClr>
          </a:solidFill>
          <a:ln w="12700" cap="rnd">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3" name="Group 2"/>
          <p:cNvGrpSpPr/>
          <p:nvPr/>
        </p:nvGrpSpPr>
        <p:grpSpPr>
          <a:xfrm>
            <a:off x="3134471" y="5269283"/>
            <a:ext cx="1080950" cy="1038521"/>
            <a:chOff x="3221327" y="5411300"/>
            <a:chExt cx="1102625" cy="1059345"/>
          </a:xfrm>
        </p:grpSpPr>
        <p:grpSp>
          <p:nvGrpSpPr>
            <p:cNvPr id="163" name="Group 162"/>
            <p:cNvGrpSpPr/>
            <p:nvPr/>
          </p:nvGrpSpPr>
          <p:grpSpPr>
            <a:xfrm>
              <a:off x="3221327" y="5756631"/>
              <a:ext cx="367510" cy="311388"/>
              <a:chOff x="4947743" y="5339803"/>
              <a:chExt cx="825499" cy="706436"/>
            </a:xfrm>
          </p:grpSpPr>
          <p:sp>
            <p:nvSpPr>
              <p:cNvPr id="164"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5"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6"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7"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8" name="Line 9"/>
              <p:cNvSpPr>
                <a:spLocks noChangeShapeType="1"/>
              </p:cNvSpPr>
              <p:nvPr/>
            </p:nvSpPr>
            <p:spPr bwMode="auto">
              <a:xfrm flipH="1" flipV="1">
                <a:off x="5468442" y="5963690"/>
                <a:ext cx="304800"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69" name="Line 10"/>
              <p:cNvSpPr>
                <a:spLocks noChangeShapeType="1"/>
              </p:cNvSpPr>
              <p:nvPr/>
            </p:nvSpPr>
            <p:spPr bwMode="auto">
              <a:xfrm>
                <a:off x="5468443" y="5543002"/>
                <a:ext cx="30479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70" name="Group 169"/>
            <p:cNvGrpSpPr>
              <a:grpSpLocks noChangeAspect="1"/>
            </p:cNvGrpSpPr>
            <p:nvPr/>
          </p:nvGrpSpPr>
          <p:grpSpPr>
            <a:xfrm>
              <a:off x="3646206" y="6109142"/>
              <a:ext cx="272889" cy="361503"/>
              <a:chOff x="7063209" y="2163774"/>
              <a:chExt cx="658103" cy="834116"/>
            </a:xfrm>
          </p:grpSpPr>
          <p:sp>
            <p:nvSpPr>
              <p:cNvPr id="171"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2"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3" name="Rectangle 31"/>
              <p:cNvSpPr>
                <a:spLocks noChangeArrowheads="1"/>
              </p:cNvSpPr>
              <p:nvPr/>
            </p:nvSpPr>
            <p:spPr bwMode="auto">
              <a:xfrm>
                <a:off x="7155849" y="2376905"/>
                <a:ext cx="102229" cy="243795"/>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4" name="Rectangle 32"/>
              <p:cNvSpPr>
                <a:spLocks noChangeArrowheads="1"/>
              </p:cNvSpPr>
              <p:nvPr/>
            </p:nvSpPr>
            <p:spPr bwMode="auto">
              <a:xfrm>
                <a:off x="7312388" y="2448970"/>
                <a:ext cx="76671" cy="171731"/>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5" name="Rectangle 33"/>
              <p:cNvSpPr>
                <a:spLocks noChangeArrowheads="1"/>
              </p:cNvSpPr>
              <p:nvPr/>
            </p:nvSpPr>
            <p:spPr bwMode="auto">
              <a:xfrm>
                <a:off x="7441772" y="2501103"/>
                <a:ext cx="65491" cy="119599"/>
              </a:xfrm>
              <a:prstGeom prst="rect">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6"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7" name="Line 35"/>
              <p:cNvSpPr>
                <a:spLocks noChangeShapeType="1"/>
              </p:cNvSpPr>
              <p:nvPr/>
            </p:nvSpPr>
            <p:spPr bwMode="auto">
              <a:xfrm flipH="1">
                <a:off x="715584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8" name="Line 36"/>
              <p:cNvSpPr>
                <a:spLocks noChangeShapeType="1"/>
              </p:cNvSpPr>
              <p:nvPr/>
            </p:nvSpPr>
            <p:spPr bwMode="auto">
              <a:xfrm flipH="1">
                <a:off x="7155849" y="2800098"/>
                <a:ext cx="132579"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79" name="Line 37"/>
              <p:cNvSpPr>
                <a:spLocks noChangeShapeType="1"/>
              </p:cNvSpPr>
              <p:nvPr/>
            </p:nvSpPr>
            <p:spPr bwMode="auto">
              <a:xfrm flipH="1">
                <a:off x="715584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0" name="Line 38"/>
              <p:cNvSpPr>
                <a:spLocks noChangeShapeType="1"/>
              </p:cNvSpPr>
              <p:nvPr/>
            </p:nvSpPr>
            <p:spPr bwMode="auto">
              <a:xfrm flipH="1">
                <a:off x="7449759" y="2709631"/>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1" name="Line 39"/>
              <p:cNvSpPr>
                <a:spLocks noChangeShapeType="1"/>
              </p:cNvSpPr>
              <p:nvPr/>
            </p:nvSpPr>
            <p:spPr bwMode="auto">
              <a:xfrm flipH="1">
                <a:off x="7449759" y="2800098"/>
                <a:ext cx="134177"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2" name="Line 40"/>
              <p:cNvSpPr>
                <a:spLocks noChangeShapeType="1"/>
              </p:cNvSpPr>
              <p:nvPr/>
            </p:nvSpPr>
            <p:spPr bwMode="auto">
              <a:xfrm flipH="1">
                <a:off x="7449759" y="2884430"/>
                <a:ext cx="175708" cy="0"/>
              </a:xfrm>
              <a:prstGeom prst="line">
                <a:avLst/>
              </a:prstGeom>
              <a:noFill/>
              <a:ln w="12700" cap="flat">
                <a:solidFill>
                  <a:schemeClr val="bg2">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3" name="Group 182"/>
            <p:cNvGrpSpPr/>
            <p:nvPr/>
          </p:nvGrpSpPr>
          <p:grpSpPr>
            <a:xfrm>
              <a:off x="3626018" y="5411300"/>
              <a:ext cx="303954" cy="249439"/>
              <a:chOff x="997724" y="2784661"/>
              <a:chExt cx="817590" cy="670956"/>
            </a:xfrm>
          </p:grpSpPr>
          <p:sp>
            <p:nvSpPr>
              <p:cNvPr id="184" name="Oval 5"/>
              <p:cNvSpPr>
                <a:spLocks noChangeArrowheads="1"/>
              </p:cNvSpPr>
              <p:nvPr/>
            </p:nvSpPr>
            <p:spPr bwMode="auto">
              <a:xfrm>
                <a:off x="102567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5" name="Oval 6"/>
              <p:cNvSpPr>
                <a:spLocks noChangeArrowheads="1"/>
              </p:cNvSpPr>
              <p:nvPr/>
            </p:nvSpPr>
            <p:spPr bwMode="auto">
              <a:xfrm>
                <a:off x="1570736" y="2784661"/>
                <a:ext cx="216626" cy="214570"/>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6"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7" name="Oval 8"/>
              <p:cNvSpPr>
                <a:spLocks noChangeArrowheads="1"/>
              </p:cNvSpPr>
              <p:nvPr/>
            </p:nvSpPr>
            <p:spPr bwMode="auto">
              <a:xfrm>
                <a:off x="1270254" y="2999231"/>
                <a:ext cx="272530" cy="269064"/>
              </a:xfrm>
              <a:prstGeom prst="ellipse">
                <a:avLst/>
              </a:pr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8"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89"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bg2">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90" name="Group 189"/>
            <p:cNvGrpSpPr>
              <a:grpSpLocks noChangeAspect="1"/>
            </p:cNvGrpSpPr>
            <p:nvPr/>
          </p:nvGrpSpPr>
          <p:grpSpPr>
            <a:xfrm>
              <a:off x="3996485" y="5750937"/>
              <a:ext cx="327467" cy="322767"/>
              <a:chOff x="9168011" y="5170699"/>
              <a:chExt cx="665163" cy="655622"/>
            </a:xfrm>
          </p:grpSpPr>
          <p:sp>
            <p:nvSpPr>
              <p:cNvPr id="191" name="Freeform 44"/>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bg2">
                  <a:lumMod val="50000"/>
                </a:schemeClr>
              </a:solid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2" name="Freeform 45"/>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3" name="Freeform 46"/>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chemeClr val="bg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194"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chemeClr val="bg2">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03" name="Text"/>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46" name="Group 245">
            <a:extLst>
              <a:ext uri="{FF2B5EF4-FFF2-40B4-BE49-F238E27FC236}">
                <a16:creationId xmlns:a16="http://schemas.microsoft.com/office/drawing/2014/main" id="{B36638DE-65FC-4C65-9C88-FDCAD1B1CE21}"/>
              </a:ext>
            </a:extLst>
          </p:cNvPr>
          <p:cNvGrpSpPr>
            <a:grpSpLocks noChangeAspect="1"/>
          </p:cNvGrpSpPr>
          <p:nvPr/>
        </p:nvGrpSpPr>
        <p:grpSpPr>
          <a:xfrm>
            <a:off x="5628000" y="1859810"/>
            <a:ext cx="1120531" cy="1120531"/>
            <a:chOff x="5932610" y="2325701"/>
            <a:chExt cx="914400" cy="914400"/>
          </a:xfrm>
        </p:grpSpPr>
        <p:sp>
          <p:nvSpPr>
            <p:cNvPr id="247" name="Oval 246">
              <a:extLst>
                <a:ext uri="{FF2B5EF4-FFF2-40B4-BE49-F238E27FC236}">
                  <a16:creationId xmlns:a16="http://schemas.microsoft.com/office/drawing/2014/main" id="{96D0A6C2-438B-4D34-B28B-F1455D316DA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8" name="Group 247">
              <a:extLst>
                <a:ext uri="{FF2B5EF4-FFF2-40B4-BE49-F238E27FC236}">
                  <a16:creationId xmlns:a16="http://schemas.microsoft.com/office/drawing/2014/main" id="{B6EE04AD-3BFE-4EDB-9E9D-BF540F0EE6BD}"/>
                </a:ext>
              </a:extLst>
            </p:cNvPr>
            <p:cNvGrpSpPr>
              <a:grpSpLocks noChangeAspect="1"/>
            </p:cNvGrpSpPr>
            <p:nvPr/>
          </p:nvGrpSpPr>
          <p:grpSpPr>
            <a:xfrm>
              <a:off x="6222332" y="2484305"/>
              <a:ext cx="334986" cy="597213"/>
              <a:chOff x="9756147" y="5515365"/>
              <a:chExt cx="315631" cy="562708"/>
            </a:xfrm>
          </p:grpSpPr>
          <p:grpSp>
            <p:nvGrpSpPr>
              <p:cNvPr id="249" name="Group 248">
                <a:extLst>
                  <a:ext uri="{FF2B5EF4-FFF2-40B4-BE49-F238E27FC236}">
                    <a16:creationId xmlns:a16="http://schemas.microsoft.com/office/drawing/2014/main" id="{08E48AE4-6A3C-4BD5-A6DA-A68683B5B401}"/>
                  </a:ext>
                </a:extLst>
              </p:cNvPr>
              <p:cNvGrpSpPr/>
              <p:nvPr/>
            </p:nvGrpSpPr>
            <p:grpSpPr>
              <a:xfrm>
                <a:off x="9775703" y="5561872"/>
                <a:ext cx="276492" cy="508980"/>
                <a:chOff x="8817145" y="5862985"/>
                <a:chExt cx="200848" cy="389795"/>
              </a:xfrm>
            </p:grpSpPr>
            <p:sp>
              <p:nvSpPr>
                <p:cNvPr id="252" name="Rectangle 11">
                  <a:extLst>
                    <a:ext uri="{FF2B5EF4-FFF2-40B4-BE49-F238E27FC236}">
                      <a16:creationId xmlns:a16="http://schemas.microsoft.com/office/drawing/2014/main" id="{EABD14A3-1D61-4CE6-A9AC-F0B3D5487F8A}"/>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3" name="Rectangle 12">
                  <a:extLst>
                    <a:ext uri="{FF2B5EF4-FFF2-40B4-BE49-F238E27FC236}">
                      <a16:creationId xmlns:a16="http://schemas.microsoft.com/office/drawing/2014/main" id="{6B14F863-461A-405A-B7DD-09075D342AC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54" name="Freeform 17">
                  <a:extLst>
                    <a:ext uri="{FF2B5EF4-FFF2-40B4-BE49-F238E27FC236}">
                      <a16:creationId xmlns:a16="http://schemas.microsoft.com/office/drawing/2014/main" id="{01EC654B-7C6F-4D6A-AF2A-3A58BF8117A4}"/>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50" name="Freeform 464">
                <a:extLst>
                  <a:ext uri="{FF2B5EF4-FFF2-40B4-BE49-F238E27FC236}">
                    <a16:creationId xmlns:a16="http://schemas.microsoft.com/office/drawing/2014/main" id="{5CBE17EB-DE13-4BB1-9DEB-1DECF5468FDB}"/>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1" name="Picture 250">
                <a:extLst>
                  <a:ext uri="{FF2B5EF4-FFF2-40B4-BE49-F238E27FC236}">
                    <a16:creationId xmlns:a16="http://schemas.microsoft.com/office/drawing/2014/main" id="{E1B9D7F2-7D3D-4F0D-BC9D-9A21EBEA6C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55" name="Group 254">
            <a:extLst>
              <a:ext uri="{FF2B5EF4-FFF2-40B4-BE49-F238E27FC236}">
                <a16:creationId xmlns:a16="http://schemas.microsoft.com/office/drawing/2014/main" id="{1003732B-82E5-4587-AC63-D56666D0D70F}"/>
              </a:ext>
            </a:extLst>
          </p:cNvPr>
          <p:cNvGrpSpPr>
            <a:grpSpLocks noChangeAspect="1"/>
          </p:cNvGrpSpPr>
          <p:nvPr/>
        </p:nvGrpSpPr>
        <p:grpSpPr>
          <a:xfrm>
            <a:off x="3638424" y="1908188"/>
            <a:ext cx="1120531" cy="1120531"/>
            <a:chOff x="4611866" y="1684871"/>
            <a:chExt cx="914400" cy="914400"/>
          </a:xfrm>
        </p:grpSpPr>
        <p:sp>
          <p:nvSpPr>
            <p:cNvPr id="256" name="Oval 255">
              <a:extLst>
                <a:ext uri="{FF2B5EF4-FFF2-40B4-BE49-F238E27FC236}">
                  <a16:creationId xmlns:a16="http://schemas.microsoft.com/office/drawing/2014/main" id="{E215AD04-1D46-4C97-8837-9AB81B37A441}"/>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ADC3BB02-3FAC-4263-B0BC-E8821A67EE7A}"/>
                </a:ext>
              </a:extLst>
            </p:cNvPr>
            <p:cNvGrpSpPr>
              <a:grpSpLocks noChangeAspect="1"/>
            </p:cNvGrpSpPr>
            <p:nvPr/>
          </p:nvGrpSpPr>
          <p:grpSpPr>
            <a:xfrm>
              <a:off x="4883530" y="1836335"/>
              <a:ext cx="355944" cy="611472"/>
              <a:chOff x="9002225" y="4856834"/>
              <a:chExt cx="250199" cy="429814"/>
            </a:xfrm>
          </p:grpSpPr>
          <p:grpSp>
            <p:nvGrpSpPr>
              <p:cNvPr id="258" name="Group 257">
                <a:extLst>
                  <a:ext uri="{FF2B5EF4-FFF2-40B4-BE49-F238E27FC236}">
                    <a16:creationId xmlns:a16="http://schemas.microsoft.com/office/drawing/2014/main" id="{78CE293E-1752-4CC1-BE34-8013C9897648}"/>
                  </a:ext>
                </a:extLst>
              </p:cNvPr>
              <p:cNvGrpSpPr>
                <a:grpSpLocks noChangeAspect="1"/>
              </p:cNvGrpSpPr>
              <p:nvPr/>
            </p:nvGrpSpPr>
            <p:grpSpPr>
              <a:xfrm>
                <a:off x="9002225" y="4856834"/>
                <a:ext cx="250199" cy="429814"/>
                <a:chOff x="7170738" y="7689850"/>
                <a:chExt cx="692150" cy="1189038"/>
              </a:xfrm>
            </p:grpSpPr>
            <p:sp>
              <p:nvSpPr>
                <p:cNvPr id="260" name="Freeform 10">
                  <a:extLst>
                    <a:ext uri="{FF2B5EF4-FFF2-40B4-BE49-F238E27FC236}">
                      <a16:creationId xmlns:a16="http://schemas.microsoft.com/office/drawing/2014/main" id="{3C1DFFD7-D091-4617-B3C4-233EBF1E711F}"/>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1" name="Rectangle 11">
                  <a:extLst>
                    <a:ext uri="{FF2B5EF4-FFF2-40B4-BE49-F238E27FC236}">
                      <a16:creationId xmlns:a16="http://schemas.microsoft.com/office/drawing/2014/main" id="{056CB8BC-3C80-4628-8DC7-44FA4365B5B0}"/>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2" name="Rectangle 12">
                  <a:extLst>
                    <a:ext uri="{FF2B5EF4-FFF2-40B4-BE49-F238E27FC236}">
                      <a16:creationId xmlns:a16="http://schemas.microsoft.com/office/drawing/2014/main" id="{7924BDFD-4711-4EA3-B79F-8C440FAD2EB4}"/>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3" name="Freeform 13">
                  <a:extLst>
                    <a:ext uri="{FF2B5EF4-FFF2-40B4-BE49-F238E27FC236}">
                      <a16:creationId xmlns:a16="http://schemas.microsoft.com/office/drawing/2014/main" id="{D78510B4-9B4E-4D55-9343-18A09CB3F197}"/>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4" name="Rectangle 14">
                  <a:extLst>
                    <a:ext uri="{FF2B5EF4-FFF2-40B4-BE49-F238E27FC236}">
                      <a16:creationId xmlns:a16="http://schemas.microsoft.com/office/drawing/2014/main" id="{EE45F9A8-E118-47B5-9D58-3FB9D3515A4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5" name="Freeform 15">
                  <a:extLst>
                    <a:ext uri="{FF2B5EF4-FFF2-40B4-BE49-F238E27FC236}">
                      <a16:creationId xmlns:a16="http://schemas.microsoft.com/office/drawing/2014/main" id="{DBF1C5AC-5A59-4F2A-8956-47EC619B043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Freeform 17">
                  <a:extLst>
                    <a:ext uri="{FF2B5EF4-FFF2-40B4-BE49-F238E27FC236}">
                      <a16:creationId xmlns:a16="http://schemas.microsoft.com/office/drawing/2014/main" id="{E88A33A7-7754-4D0B-B468-74E166AFBF6D}"/>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9" name="Picture 258">
                <a:extLst>
                  <a:ext uri="{FF2B5EF4-FFF2-40B4-BE49-F238E27FC236}">
                    <a16:creationId xmlns:a16="http://schemas.microsoft.com/office/drawing/2014/main" id="{12E097AE-537E-4662-9145-C558DCBBBDB1}"/>
                  </a:ext>
                </a:extLst>
              </p:cNvPr>
              <p:cNvPicPr>
                <a:picLocks noChangeAspect="1"/>
              </p:cNvPicPr>
              <p:nvPr/>
            </p:nvPicPr>
            <p:blipFill rotWithShape="1">
              <a:blip r:embed="rId5"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67" name="Group 266">
            <a:extLst>
              <a:ext uri="{FF2B5EF4-FFF2-40B4-BE49-F238E27FC236}">
                <a16:creationId xmlns:a16="http://schemas.microsoft.com/office/drawing/2014/main" id="{D968C514-865E-4DD0-BB92-7C68C7885F14}"/>
              </a:ext>
            </a:extLst>
          </p:cNvPr>
          <p:cNvGrpSpPr>
            <a:grpSpLocks noChangeAspect="1"/>
          </p:cNvGrpSpPr>
          <p:nvPr/>
        </p:nvGrpSpPr>
        <p:grpSpPr>
          <a:xfrm>
            <a:off x="6021147" y="3913264"/>
            <a:ext cx="1120531" cy="1120531"/>
            <a:chOff x="7488915" y="4160672"/>
            <a:chExt cx="914400" cy="914400"/>
          </a:xfrm>
        </p:grpSpPr>
        <p:sp>
          <p:nvSpPr>
            <p:cNvPr id="268" name="Oval 267">
              <a:extLst>
                <a:ext uri="{FF2B5EF4-FFF2-40B4-BE49-F238E27FC236}">
                  <a16:creationId xmlns:a16="http://schemas.microsoft.com/office/drawing/2014/main" id="{9AD959AF-9212-40F4-BAFA-C151BB1638FC}"/>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9" name="Group 268">
              <a:extLst>
                <a:ext uri="{FF2B5EF4-FFF2-40B4-BE49-F238E27FC236}">
                  <a16:creationId xmlns:a16="http://schemas.microsoft.com/office/drawing/2014/main" id="{60DBC4E7-614E-4A16-B408-40E9AA85D9D1}"/>
                </a:ext>
              </a:extLst>
            </p:cNvPr>
            <p:cNvGrpSpPr>
              <a:grpSpLocks noChangeAspect="1"/>
            </p:cNvGrpSpPr>
            <p:nvPr/>
          </p:nvGrpSpPr>
          <p:grpSpPr>
            <a:xfrm>
              <a:off x="7725213" y="4317830"/>
              <a:ext cx="441804" cy="600084"/>
              <a:chOff x="11395930" y="2227184"/>
              <a:chExt cx="416827" cy="566158"/>
            </a:xfrm>
          </p:grpSpPr>
          <p:grpSp>
            <p:nvGrpSpPr>
              <p:cNvPr id="270" name="Group 269">
                <a:extLst>
                  <a:ext uri="{FF2B5EF4-FFF2-40B4-BE49-F238E27FC236}">
                    <a16:creationId xmlns:a16="http://schemas.microsoft.com/office/drawing/2014/main" id="{27772E1E-45B2-4AEA-B59D-87BE43C38522}"/>
                  </a:ext>
                </a:extLst>
              </p:cNvPr>
              <p:cNvGrpSpPr/>
              <p:nvPr/>
            </p:nvGrpSpPr>
            <p:grpSpPr>
              <a:xfrm>
                <a:off x="11403418" y="2232104"/>
                <a:ext cx="401275" cy="530028"/>
                <a:chOff x="8817145" y="5862982"/>
                <a:chExt cx="200853" cy="338001"/>
              </a:xfrm>
            </p:grpSpPr>
            <p:sp>
              <p:nvSpPr>
                <p:cNvPr id="274" name="Rectangle 11">
                  <a:extLst>
                    <a:ext uri="{FF2B5EF4-FFF2-40B4-BE49-F238E27FC236}">
                      <a16:creationId xmlns:a16="http://schemas.microsoft.com/office/drawing/2014/main" id="{BE01CCA4-FF65-40D0-8D6A-58C8D31D6D2E}"/>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5" name="Rectangle 12">
                  <a:extLst>
                    <a:ext uri="{FF2B5EF4-FFF2-40B4-BE49-F238E27FC236}">
                      <a16:creationId xmlns:a16="http://schemas.microsoft.com/office/drawing/2014/main" id="{4C1B82CA-62A5-42D6-A7F5-F71EACA2FD42}"/>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76" name="Freeform 17">
                  <a:extLst>
                    <a:ext uri="{FF2B5EF4-FFF2-40B4-BE49-F238E27FC236}">
                      <a16:creationId xmlns:a16="http://schemas.microsoft.com/office/drawing/2014/main" id="{3FC7930B-B1E6-42A3-BF83-FFAD60426C1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71" name="Freeform 9">
                <a:extLst>
                  <a:ext uri="{FF2B5EF4-FFF2-40B4-BE49-F238E27FC236}">
                    <a16:creationId xmlns:a16="http://schemas.microsoft.com/office/drawing/2014/main" id="{C8B1FD77-1B37-400A-8883-69A5C1552566}"/>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a:extLst>
                  <a:ext uri="{FF2B5EF4-FFF2-40B4-BE49-F238E27FC236}">
                    <a16:creationId xmlns:a16="http://schemas.microsoft.com/office/drawing/2014/main" id="{8860C1FA-2534-4C4E-9285-0990DAECA4C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73" name="Oval 272">
                <a:extLst>
                  <a:ext uri="{FF2B5EF4-FFF2-40B4-BE49-F238E27FC236}">
                    <a16:creationId xmlns:a16="http://schemas.microsoft.com/office/drawing/2014/main" id="{35C15195-59E1-40D5-B3F0-3307EB414A4A}"/>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77" name="Group 276">
            <a:extLst>
              <a:ext uri="{FF2B5EF4-FFF2-40B4-BE49-F238E27FC236}">
                <a16:creationId xmlns:a16="http://schemas.microsoft.com/office/drawing/2014/main" id="{1A84497F-C3A7-45C0-8BCE-29700504FE62}"/>
              </a:ext>
            </a:extLst>
          </p:cNvPr>
          <p:cNvGrpSpPr>
            <a:grpSpLocks noChangeAspect="1"/>
          </p:cNvGrpSpPr>
          <p:nvPr/>
        </p:nvGrpSpPr>
        <p:grpSpPr>
          <a:xfrm>
            <a:off x="4031571" y="3913264"/>
            <a:ext cx="1120531" cy="1120531"/>
            <a:chOff x="5301956" y="4678104"/>
            <a:chExt cx="914400" cy="914400"/>
          </a:xfrm>
        </p:grpSpPr>
        <p:sp>
          <p:nvSpPr>
            <p:cNvPr id="278" name="Oval 277">
              <a:extLst>
                <a:ext uri="{FF2B5EF4-FFF2-40B4-BE49-F238E27FC236}">
                  <a16:creationId xmlns:a16="http://schemas.microsoft.com/office/drawing/2014/main" id="{CC50B6CA-E1D0-44EA-9A4E-85CC9D97919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79" name="Group 278">
              <a:extLst>
                <a:ext uri="{FF2B5EF4-FFF2-40B4-BE49-F238E27FC236}">
                  <a16:creationId xmlns:a16="http://schemas.microsoft.com/office/drawing/2014/main" id="{ACFFA65A-EB31-4539-AE51-9579AB69C4A5}"/>
                </a:ext>
              </a:extLst>
            </p:cNvPr>
            <p:cNvGrpSpPr>
              <a:grpSpLocks noChangeAspect="1"/>
            </p:cNvGrpSpPr>
            <p:nvPr/>
          </p:nvGrpSpPr>
          <p:grpSpPr>
            <a:xfrm>
              <a:off x="5416532" y="4898732"/>
              <a:ext cx="674706" cy="433016"/>
              <a:chOff x="8025136" y="7417948"/>
              <a:chExt cx="1135149" cy="728520"/>
            </a:xfrm>
          </p:grpSpPr>
          <p:sp>
            <p:nvSpPr>
              <p:cNvPr id="280" name="Freeform 7">
                <a:extLst>
                  <a:ext uri="{FF2B5EF4-FFF2-40B4-BE49-F238E27FC236}">
                    <a16:creationId xmlns:a16="http://schemas.microsoft.com/office/drawing/2014/main" id="{8EF4EFC0-AF92-4AD5-832E-67BCC6A75819}"/>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81" name="Group 280">
                <a:extLst>
                  <a:ext uri="{FF2B5EF4-FFF2-40B4-BE49-F238E27FC236}">
                    <a16:creationId xmlns:a16="http://schemas.microsoft.com/office/drawing/2014/main" id="{B56E2199-10CF-4043-A28F-DD679E602BC7}"/>
                  </a:ext>
                </a:extLst>
              </p:cNvPr>
              <p:cNvGrpSpPr/>
              <p:nvPr/>
            </p:nvGrpSpPr>
            <p:grpSpPr>
              <a:xfrm>
                <a:off x="8025136" y="7417948"/>
                <a:ext cx="1135149" cy="728520"/>
                <a:chOff x="8025136" y="7417948"/>
                <a:chExt cx="1135149" cy="728520"/>
              </a:xfrm>
            </p:grpSpPr>
            <p:sp>
              <p:nvSpPr>
                <p:cNvPr id="282" name="Freeform 40">
                  <a:extLst>
                    <a:ext uri="{FF2B5EF4-FFF2-40B4-BE49-F238E27FC236}">
                      <a16:creationId xmlns:a16="http://schemas.microsoft.com/office/drawing/2014/main" id="{9E6D6F89-EC93-44FC-95BB-D1C515F0568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3" name="Freeform 512">
                  <a:extLst>
                    <a:ext uri="{FF2B5EF4-FFF2-40B4-BE49-F238E27FC236}">
                      <a16:creationId xmlns:a16="http://schemas.microsoft.com/office/drawing/2014/main" id="{39AD14DA-FB78-4BBD-903B-88D5502FFF4C}"/>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sp>
        <p:nvSpPr>
          <p:cNvPr id="16" name="Rectangle 15">
            <a:extLst>
              <a:ext uri="{FF2B5EF4-FFF2-40B4-BE49-F238E27FC236}">
                <a16:creationId xmlns:a16="http://schemas.microsoft.com/office/drawing/2014/main" id="{D3D6E1FB-5412-420C-9E8F-0370079FF7D3}"/>
              </a:ext>
            </a:extLst>
          </p:cNvPr>
          <p:cNvSpPr/>
          <p:nvPr/>
        </p:nvSpPr>
        <p:spPr>
          <a:xfrm>
            <a:off x="3857254" y="3202706"/>
            <a:ext cx="4477493"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MOBILE AND PERSONAL DEVICES</a:t>
            </a:r>
          </a:p>
        </p:txBody>
      </p:sp>
      <p:grpSp>
        <p:nvGrpSpPr>
          <p:cNvPr id="150" name="Group 149">
            <a:extLst>
              <a:ext uri="{FF2B5EF4-FFF2-40B4-BE49-F238E27FC236}">
                <a16:creationId xmlns:a16="http://schemas.microsoft.com/office/drawing/2014/main" id="{50F052F2-5AF8-49A9-96EE-6D03F40C4219}"/>
              </a:ext>
            </a:extLst>
          </p:cNvPr>
          <p:cNvGrpSpPr>
            <a:grpSpLocks noChangeAspect="1"/>
          </p:cNvGrpSpPr>
          <p:nvPr/>
        </p:nvGrpSpPr>
        <p:grpSpPr>
          <a:xfrm>
            <a:off x="4630241" y="603272"/>
            <a:ext cx="432015" cy="432015"/>
            <a:chOff x="5800549" y="3375773"/>
            <a:chExt cx="914400" cy="914400"/>
          </a:xfrm>
        </p:grpSpPr>
        <p:sp>
          <p:nvSpPr>
            <p:cNvPr id="151" name="Freeform 5">
              <a:extLst>
                <a:ext uri="{FF2B5EF4-FFF2-40B4-BE49-F238E27FC236}">
                  <a16:creationId xmlns:a16="http://schemas.microsoft.com/office/drawing/2014/main" id="{E0D5FFC0-82FA-492D-A976-475380F0434A}"/>
                </a:ext>
              </a:extLst>
            </p:cNvPr>
            <p:cNvSpPr>
              <a:spLocks/>
            </p:cNvSpPr>
            <p:nvPr/>
          </p:nvSpPr>
          <p:spPr bwMode="auto">
            <a:xfrm>
              <a:off x="5800549" y="3375773"/>
              <a:ext cx="914400" cy="9144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2" name="Freeform 131">
              <a:extLst>
                <a:ext uri="{FF2B5EF4-FFF2-40B4-BE49-F238E27FC236}">
                  <a16:creationId xmlns:a16="http://schemas.microsoft.com/office/drawing/2014/main" id="{5D46B214-3861-437F-A78A-506D157E25B8}"/>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156" name="Group 155"/>
          <p:cNvGrpSpPr/>
          <p:nvPr/>
        </p:nvGrpSpPr>
        <p:grpSpPr>
          <a:xfrm>
            <a:off x="1196930" y="3940069"/>
            <a:ext cx="432014" cy="432014"/>
            <a:chOff x="2298257" y="3149636"/>
            <a:chExt cx="1143000" cy="1143000"/>
          </a:xfrm>
        </p:grpSpPr>
        <p:sp>
          <p:nvSpPr>
            <p:cNvPr id="157" name="Freeform 5">
              <a:extLst>
                <a:ext uri="{FF2B5EF4-FFF2-40B4-BE49-F238E27FC236}">
                  <a16:creationId xmlns:a16="http://schemas.microsoft.com/office/drawing/2014/main" id="{E0D5FFC0-82FA-492D-A976-475380F0434A}"/>
                </a:ext>
              </a:extLst>
            </p:cNvPr>
            <p:cNvSpPr>
              <a:spLocks/>
            </p:cNvSpPr>
            <p:nvPr/>
          </p:nvSpPr>
          <p:spPr bwMode="auto">
            <a:xfrm>
              <a:off x="2298257" y="3149636"/>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58" name="Picture 1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10" name="Group 9"/>
          <p:cNvGrpSpPr/>
          <p:nvPr/>
        </p:nvGrpSpPr>
        <p:grpSpPr>
          <a:xfrm>
            <a:off x="7617577" y="1914866"/>
            <a:ext cx="1120531" cy="1120531"/>
            <a:chOff x="7770325" y="1952766"/>
            <a:chExt cx="1143000" cy="1143000"/>
          </a:xfrm>
        </p:grpSpPr>
        <p:sp>
          <p:nvSpPr>
            <p:cNvPr id="288" name="Oval 287">
              <a:extLst>
                <a:ext uri="{FF2B5EF4-FFF2-40B4-BE49-F238E27FC236}">
                  <a16:creationId xmlns:a16="http://schemas.microsoft.com/office/drawing/2014/main" id="{E9302449-95BA-4D62-9AFE-58DBE11E383C}"/>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8" name="Picture 197"/>
            <p:cNvPicPr>
              <a:picLocks noChangeAspect="1"/>
            </p:cNvPicPr>
            <p:nvPr/>
          </p:nvPicPr>
          <p:blipFill>
            <a:blip r:embed="rId8"/>
            <a:stretch>
              <a:fillRect/>
            </a:stretch>
          </p:blipFill>
          <p:spPr>
            <a:xfrm>
              <a:off x="8124028" y="2158391"/>
              <a:ext cx="438918" cy="763335"/>
            </a:xfrm>
            <a:prstGeom prst="rect">
              <a:avLst/>
            </a:prstGeom>
          </p:spPr>
        </p:pic>
        <p:pic>
          <p:nvPicPr>
            <p:cNvPr id="200" name="Picture 199">
              <a:extLst>
                <a:ext uri="{FF2B5EF4-FFF2-40B4-BE49-F238E27FC236}">
                  <a16:creationId xmlns:a16="http://schemas.microsoft.com/office/drawing/2014/main" id="{E1B9D7F2-7D3D-4F0D-BC9D-9A21EBEA6C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9" name="Group 8"/>
          <p:cNvGrpSpPr/>
          <p:nvPr/>
        </p:nvGrpSpPr>
        <p:grpSpPr>
          <a:xfrm>
            <a:off x="8010724" y="3834052"/>
            <a:ext cx="1120531" cy="1120531"/>
            <a:chOff x="8785063" y="2988618"/>
            <a:chExt cx="1143000" cy="1143000"/>
          </a:xfrm>
        </p:grpSpPr>
        <p:grpSp>
          <p:nvGrpSpPr>
            <p:cNvPr id="299" name="Group 298">
              <a:extLst>
                <a:ext uri="{FF2B5EF4-FFF2-40B4-BE49-F238E27FC236}">
                  <a16:creationId xmlns:a16="http://schemas.microsoft.com/office/drawing/2014/main" id="{54A36A50-A5A7-4FD8-A772-763BF0106A67}"/>
                </a:ext>
              </a:extLst>
            </p:cNvPr>
            <p:cNvGrpSpPr>
              <a:grpSpLocks noChangeAspect="1"/>
            </p:cNvGrpSpPr>
            <p:nvPr/>
          </p:nvGrpSpPr>
          <p:grpSpPr>
            <a:xfrm>
              <a:off x="8785063" y="2988618"/>
              <a:ext cx="1143000" cy="1143000"/>
              <a:chOff x="7212772" y="5496293"/>
              <a:chExt cx="914400" cy="914400"/>
            </a:xfrm>
          </p:grpSpPr>
          <p:sp>
            <p:nvSpPr>
              <p:cNvPr id="300" name="Oval 299">
                <a:extLst>
                  <a:ext uri="{FF2B5EF4-FFF2-40B4-BE49-F238E27FC236}">
                    <a16:creationId xmlns:a16="http://schemas.microsoft.com/office/drawing/2014/main" id="{DAB1A55B-F873-487C-AE12-4B5BF2243EB7}"/>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2" name="Freeform 7">
                <a:extLst>
                  <a:ext uri="{FF2B5EF4-FFF2-40B4-BE49-F238E27FC236}">
                    <a16:creationId xmlns:a16="http://schemas.microsoft.com/office/drawing/2014/main" id="{759CDA06-0BCD-47EC-8146-BE15DEE579C1}"/>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6" name="Picture 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1957" y="3307382"/>
              <a:ext cx="849211" cy="550573"/>
            </a:xfrm>
            <a:prstGeom prst="rect">
              <a:avLst/>
            </a:prstGeom>
          </p:spPr>
        </p:pic>
      </p:grpSp>
      <p:grpSp>
        <p:nvGrpSpPr>
          <p:cNvPr id="213" name="Group 212">
            <a:extLst>
              <a:ext uri="{FF2B5EF4-FFF2-40B4-BE49-F238E27FC236}">
                <a16:creationId xmlns:a16="http://schemas.microsoft.com/office/drawing/2014/main" id="{70AA8547-DD40-423A-84D5-823A64863D58}"/>
              </a:ext>
            </a:extLst>
          </p:cNvPr>
          <p:cNvGrpSpPr>
            <a:grpSpLocks noChangeAspect="1"/>
          </p:cNvGrpSpPr>
          <p:nvPr/>
        </p:nvGrpSpPr>
        <p:grpSpPr>
          <a:xfrm>
            <a:off x="2018308" y="1828405"/>
            <a:ext cx="457200" cy="457200"/>
            <a:chOff x="3221255" y="1462391"/>
            <a:chExt cx="1143000" cy="1143000"/>
          </a:xfrm>
        </p:grpSpPr>
        <p:sp>
          <p:nvSpPr>
            <p:cNvPr id="214" name="Freeform 5">
              <a:extLst>
                <a:ext uri="{FF2B5EF4-FFF2-40B4-BE49-F238E27FC236}">
                  <a16:creationId xmlns:a16="http://schemas.microsoft.com/office/drawing/2014/main" id="{85942E35-C1F5-4F78-A8C6-84591E971DB3}"/>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5" name="Picture 214">
              <a:extLst>
                <a:ext uri="{FF2B5EF4-FFF2-40B4-BE49-F238E27FC236}">
                  <a16:creationId xmlns:a16="http://schemas.microsoft.com/office/drawing/2014/main" id="{9D66CFA7-5D3B-468E-8B5F-0EBE8224FE8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217" name="Group 216">
            <a:extLst>
              <a:ext uri="{FF2B5EF4-FFF2-40B4-BE49-F238E27FC236}">
                <a16:creationId xmlns:a16="http://schemas.microsoft.com/office/drawing/2014/main" id="{DA71FCF6-670C-402A-9B1A-2AF333E40FFF}"/>
              </a:ext>
            </a:extLst>
          </p:cNvPr>
          <p:cNvGrpSpPr>
            <a:grpSpLocks noChangeAspect="1"/>
          </p:cNvGrpSpPr>
          <p:nvPr/>
        </p:nvGrpSpPr>
        <p:grpSpPr>
          <a:xfrm>
            <a:off x="7401570" y="822832"/>
            <a:ext cx="457200" cy="457200"/>
            <a:chOff x="8002959" y="1462392"/>
            <a:chExt cx="1143000" cy="1143000"/>
          </a:xfrm>
        </p:grpSpPr>
        <p:sp>
          <p:nvSpPr>
            <p:cNvPr id="218" name="Oval 217">
              <a:extLst>
                <a:ext uri="{FF2B5EF4-FFF2-40B4-BE49-F238E27FC236}">
                  <a16:creationId xmlns:a16="http://schemas.microsoft.com/office/drawing/2014/main" id="{7CF6E4E1-49BF-434E-8BF7-D8C0EC84F311}"/>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19" name="Picture 218">
              <a:extLst>
                <a:ext uri="{FF2B5EF4-FFF2-40B4-BE49-F238E27FC236}">
                  <a16:creationId xmlns:a16="http://schemas.microsoft.com/office/drawing/2014/main" id="{BA44608A-7E31-48BA-A834-6BA714252EB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8080896" y="1734550"/>
              <a:ext cx="974153" cy="649435"/>
            </a:xfrm>
            <a:prstGeom prst="rect">
              <a:avLst/>
            </a:prstGeom>
          </p:spPr>
        </p:pic>
        <p:pic>
          <p:nvPicPr>
            <p:cNvPr id="220" name="Picture 219">
              <a:extLst>
                <a:ext uri="{FF2B5EF4-FFF2-40B4-BE49-F238E27FC236}">
                  <a16:creationId xmlns:a16="http://schemas.microsoft.com/office/drawing/2014/main" id="{610EF0F8-4D20-49A5-A2B4-2A17955A7378}"/>
                </a:ext>
              </a:extLst>
            </p:cNvPr>
            <p:cNvPicPr>
              <a:picLocks noChangeAspect="1"/>
            </p:cNvPicPr>
            <p:nvPr/>
          </p:nvPicPr>
          <p:blipFill>
            <a:blip r:embed="rId16">
              <a:duotone>
                <a:prstClr val="black"/>
                <a:schemeClr val="accent2">
                  <a:tint val="45000"/>
                  <a:satMod val="400000"/>
                </a:schemeClr>
              </a:duotone>
              <a:extLst>
                <a:ext uri="{BEBA8EAE-BF5A-486C-A8C5-ECC9F3942E4B}">
                  <a14:imgProps xmlns:a14="http://schemas.microsoft.com/office/drawing/2010/main">
                    <a14:imgLayer r:embed="rId17">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221" name="Group 220">
            <a:extLst>
              <a:ext uri="{FF2B5EF4-FFF2-40B4-BE49-F238E27FC236}">
                <a16:creationId xmlns:a16="http://schemas.microsoft.com/office/drawing/2014/main" id="{5E671EF0-5F4D-4C35-8E83-8C5321F87DBD}"/>
              </a:ext>
            </a:extLst>
          </p:cNvPr>
          <p:cNvGrpSpPr>
            <a:grpSpLocks noChangeAspect="1"/>
          </p:cNvGrpSpPr>
          <p:nvPr/>
        </p:nvGrpSpPr>
        <p:grpSpPr>
          <a:xfrm>
            <a:off x="10262741" y="2415700"/>
            <a:ext cx="457200" cy="457200"/>
            <a:chOff x="9223938" y="3153888"/>
            <a:chExt cx="1143000" cy="1143000"/>
          </a:xfrm>
        </p:grpSpPr>
        <p:sp>
          <p:nvSpPr>
            <p:cNvPr id="222" name="Oval 221">
              <a:extLst>
                <a:ext uri="{FF2B5EF4-FFF2-40B4-BE49-F238E27FC236}">
                  <a16:creationId xmlns:a16="http://schemas.microsoft.com/office/drawing/2014/main" id="{D2F49B7B-C18C-46C9-AF75-23334BE2037E}"/>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23" name="Picture 222">
              <a:extLst>
                <a:ext uri="{FF2B5EF4-FFF2-40B4-BE49-F238E27FC236}">
                  <a16:creationId xmlns:a16="http://schemas.microsoft.com/office/drawing/2014/main" id="{AD70191F-ADC7-46C7-B9A2-D6F9C26BC93E}"/>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224" name="On-Premises Building">
            <a:extLst>
              <a:ext uri="{FF2B5EF4-FFF2-40B4-BE49-F238E27FC236}">
                <a16:creationId xmlns:a16="http://schemas.microsoft.com/office/drawing/2014/main" id="{B1455F70-E7AE-442B-8E3E-DD1C509D920D}"/>
              </a:ext>
            </a:extLst>
          </p:cNvPr>
          <p:cNvGrpSpPr/>
          <p:nvPr/>
        </p:nvGrpSpPr>
        <p:grpSpPr>
          <a:xfrm>
            <a:off x="2271577" y="5357255"/>
            <a:ext cx="710232" cy="1009100"/>
            <a:chOff x="4410437" y="5171160"/>
            <a:chExt cx="871461" cy="1238332"/>
          </a:xfrm>
        </p:grpSpPr>
        <p:sp>
          <p:nvSpPr>
            <p:cNvPr id="225" name="Freeform 12">
              <a:extLst>
                <a:ext uri="{FF2B5EF4-FFF2-40B4-BE49-F238E27FC236}">
                  <a16:creationId xmlns:a16="http://schemas.microsoft.com/office/drawing/2014/main" id="{9405A493-C01F-4D8A-8F82-357EE83F5A95}"/>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4">
              <a:extLst>
                <a:ext uri="{FF2B5EF4-FFF2-40B4-BE49-F238E27FC236}">
                  <a16:creationId xmlns:a16="http://schemas.microsoft.com/office/drawing/2014/main" id="{00F4639F-EBFA-4122-B5D6-398CC9551567}"/>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5">
              <a:extLst>
                <a:ext uri="{FF2B5EF4-FFF2-40B4-BE49-F238E27FC236}">
                  <a16:creationId xmlns:a16="http://schemas.microsoft.com/office/drawing/2014/main" id="{5BFBFDAB-1229-4F4C-9847-B68357836233}"/>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8" name="Rectangle 16">
              <a:extLst>
                <a:ext uri="{FF2B5EF4-FFF2-40B4-BE49-F238E27FC236}">
                  <a16:creationId xmlns:a16="http://schemas.microsoft.com/office/drawing/2014/main" id="{F97D5167-6E2E-4847-9CF7-5212A0F5E7E3}"/>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7">
              <a:extLst>
                <a:ext uri="{FF2B5EF4-FFF2-40B4-BE49-F238E27FC236}">
                  <a16:creationId xmlns:a16="http://schemas.microsoft.com/office/drawing/2014/main" id="{AA840095-06FC-4254-A6FC-559974115F28}"/>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0" name="Rectangle 18">
              <a:extLst>
                <a:ext uri="{FF2B5EF4-FFF2-40B4-BE49-F238E27FC236}">
                  <a16:creationId xmlns:a16="http://schemas.microsoft.com/office/drawing/2014/main" id="{14721F6D-C3A3-42D8-BC21-280C257F947B}"/>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1" name="Rectangle 19">
              <a:extLst>
                <a:ext uri="{FF2B5EF4-FFF2-40B4-BE49-F238E27FC236}">
                  <a16:creationId xmlns:a16="http://schemas.microsoft.com/office/drawing/2014/main" id="{00B4F973-AC2A-47FC-9B9B-A174B0CED76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2" name="Rectangle 20">
              <a:extLst>
                <a:ext uri="{FF2B5EF4-FFF2-40B4-BE49-F238E27FC236}">
                  <a16:creationId xmlns:a16="http://schemas.microsoft.com/office/drawing/2014/main" id="{EC6CBD63-CD0A-4DF4-9C95-622F19F11B9F}"/>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3" name="Rectangle 21">
              <a:extLst>
                <a:ext uri="{FF2B5EF4-FFF2-40B4-BE49-F238E27FC236}">
                  <a16:creationId xmlns:a16="http://schemas.microsoft.com/office/drawing/2014/main" id="{CC2BC212-6C4B-4D5C-B3CF-7058455DBB04}"/>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4" name="Rectangle 22">
              <a:extLst>
                <a:ext uri="{FF2B5EF4-FFF2-40B4-BE49-F238E27FC236}">
                  <a16:creationId xmlns:a16="http://schemas.microsoft.com/office/drawing/2014/main" id="{4D23D30A-AED3-4304-98F1-B1B55235EF56}"/>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5" name="Rectangle 23">
              <a:extLst>
                <a:ext uri="{FF2B5EF4-FFF2-40B4-BE49-F238E27FC236}">
                  <a16:creationId xmlns:a16="http://schemas.microsoft.com/office/drawing/2014/main" id="{6BC01428-0DE3-41FC-9182-AD5869549D8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6" name="Rectangle 24">
              <a:extLst>
                <a:ext uri="{FF2B5EF4-FFF2-40B4-BE49-F238E27FC236}">
                  <a16:creationId xmlns:a16="http://schemas.microsoft.com/office/drawing/2014/main" id="{94356464-EA08-45A5-8666-7F8013F97AC9}"/>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7" name="Rectangle 25">
              <a:extLst>
                <a:ext uri="{FF2B5EF4-FFF2-40B4-BE49-F238E27FC236}">
                  <a16:creationId xmlns:a16="http://schemas.microsoft.com/office/drawing/2014/main" id="{15139F85-A05D-4535-8D2A-B8DA8CDD0F46}"/>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8" name="Rectangle 26">
              <a:extLst>
                <a:ext uri="{FF2B5EF4-FFF2-40B4-BE49-F238E27FC236}">
                  <a16:creationId xmlns:a16="http://schemas.microsoft.com/office/drawing/2014/main" id="{AF488B60-12E7-40DA-9BB6-817011B368FF}"/>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39" name="Rectangle 27">
              <a:extLst>
                <a:ext uri="{FF2B5EF4-FFF2-40B4-BE49-F238E27FC236}">
                  <a16:creationId xmlns:a16="http://schemas.microsoft.com/office/drawing/2014/main" id="{24C72E84-9381-49B5-93E7-EEF74FB99CC0}"/>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0" name="Rectangle 28">
              <a:extLst>
                <a:ext uri="{FF2B5EF4-FFF2-40B4-BE49-F238E27FC236}">
                  <a16:creationId xmlns:a16="http://schemas.microsoft.com/office/drawing/2014/main" id="{8B40F42B-C6B1-4DC3-BA5E-F6BC0FDF538C}"/>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1" name="Freeform 30">
              <a:extLst>
                <a:ext uri="{FF2B5EF4-FFF2-40B4-BE49-F238E27FC236}">
                  <a16:creationId xmlns:a16="http://schemas.microsoft.com/office/drawing/2014/main" id="{A65DF76D-2F55-482B-B700-3F2EB58C10D8}"/>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2" name="Rectangle 32">
              <a:extLst>
                <a:ext uri="{FF2B5EF4-FFF2-40B4-BE49-F238E27FC236}">
                  <a16:creationId xmlns:a16="http://schemas.microsoft.com/office/drawing/2014/main" id="{CAE1E00F-DC20-4094-AA3C-195EEDC1E513}"/>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3" name="Rectangle 34">
              <a:extLst>
                <a:ext uri="{FF2B5EF4-FFF2-40B4-BE49-F238E27FC236}">
                  <a16:creationId xmlns:a16="http://schemas.microsoft.com/office/drawing/2014/main" id="{7D7DE54C-D9B3-4BF6-9D40-F9E73834497E}"/>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4" name="Rectangle 36">
              <a:extLst>
                <a:ext uri="{FF2B5EF4-FFF2-40B4-BE49-F238E27FC236}">
                  <a16:creationId xmlns:a16="http://schemas.microsoft.com/office/drawing/2014/main" id="{559FF3DC-1CDC-4656-B7C5-EFB8C131BCAE}"/>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45" name="Rectangle 38">
              <a:extLst>
                <a:ext uri="{FF2B5EF4-FFF2-40B4-BE49-F238E27FC236}">
                  <a16:creationId xmlns:a16="http://schemas.microsoft.com/office/drawing/2014/main" id="{CC9812A2-8B7B-4E52-91E7-86DA43EB80AD}"/>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4" name="Rectangle 40">
              <a:extLst>
                <a:ext uri="{FF2B5EF4-FFF2-40B4-BE49-F238E27FC236}">
                  <a16:creationId xmlns:a16="http://schemas.microsoft.com/office/drawing/2014/main" id="{F7A340DC-5BC7-4B44-863C-9BF2C70626E3}"/>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5" name="Rectangle 41">
              <a:extLst>
                <a:ext uri="{FF2B5EF4-FFF2-40B4-BE49-F238E27FC236}">
                  <a16:creationId xmlns:a16="http://schemas.microsoft.com/office/drawing/2014/main" id="{94FF6902-798A-4317-8F3B-13C314D73FF7}"/>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6" name="Rectangle 42">
              <a:extLst>
                <a:ext uri="{FF2B5EF4-FFF2-40B4-BE49-F238E27FC236}">
                  <a16:creationId xmlns:a16="http://schemas.microsoft.com/office/drawing/2014/main" id="{8C75C11C-27A9-4742-82B7-108D65219CF4}"/>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7" name="Rectangle 43">
              <a:extLst>
                <a:ext uri="{FF2B5EF4-FFF2-40B4-BE49-F238E27FC236}">
                  <a16:creationId xmlns:a16="http://schemas.microsoft.com/office/drawing/2014/main" id="{50DC00B7-F9BD-4555-B9A7-404BC86C0D6B}"/>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89" name="Rectangle 44">
              <a:extLst>
                <a:ext uri="{FF2B5EF4-FFF2-40B4-BE49-F238E27FC236}">
                  <a16:creationId xmlns:a16="http://schemas.microsoft.com/office/drawing/2014/main" id="{E8B2AEB9-252F-4C18-9258-00D35AF77071}"/>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0" name="Rectangle 45">
              <a:extLst>
                <a:ext uri="{FF2B5EF4-FFF2-40B4-BE49-F238E27FC236}">
                  <a16:creationId xmlns:a16="http://schemas.microsoft.com/office/drawing/2014/main" id="{ED570260-B8A4-4EB3-B451-F1DEDDC765E6}"/>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1" name="Rectangle 46">
              <a:extLst>
                <a:ext uri="{FF2B5EF4-FFF2-40B4-BE49-F238E27FC236}">
                  <a16:creationId xmlns:a16="http://schemas.microsoft.com/office/drawing/2014/main" id="{CA54B271-DB50-4669-904C-B9BE8F5FB1CB}"/>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92" name="Rectangle 47">
              <a:extLst>
                <a:ext uri="{FF2B5EF4-FFF2-40B4-BE49-F238E27FC236}">
                  <a16:creationId xmlns:a16="http://schemas.microsoft.com/office/drawing/2014/main" id="{232B61AC-1F95-4292-94F4-5478A7DFE8DC}"/>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spTree>
    <p:extLst>
      <p:ext uri="{BB962C8B-B14F-4D97-AF65-F5344CB8AC3E}">
        <p14:creationId xmlns:p14="http://schemas.microsoft.com/office/powerpoint/2010/main" val="3396429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7" name="Group 456">
            <a:extLst>
              <a:ext uri="{FF2B5EF4-FFF2-40B4-BE49-F238E27FC236}">
                <a16:creationId xmlns:a16="http://schemas.microsoft.com/office/drawing/2014/main" id="{462DA041-3556-F14E-BAF2-D6EF1BAC264C}"/>
              </a:ext>
            </a:extLst>
          </p:cNvPr>
          <p:cNvGrpSpPr/>
          <p:nvPr/>
        </p:nvGrpSpPr>
        <p:grpSpPr>
          <a:xfrm>
            <a:off x="9301116" y="4972943"/>
            <a:ext cx="475216" cy="475216"/>
            <a:chOff x="7996472" y="4632292"/>
            <a:chExt cx="1143000" cy="1143000"/>
          </a:xfrm>
        </p:grpSpPr>
        <p:sp>
          <p:nvSpPr>
            <p:cNvPr id="458" name="Oval 457">
              <a:extLst>
                <a:ext uri="{FF2B5EF4-FFF2-40B4-BE49-F238E27FC236}">
                  <a16:creationId xmlns:a16="http://schemas.microsoft.com/office/drawing/2014/main" id="{C3B798BD-414F-E14F-8273-6EE6503781F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9" name="Picture 458">
              <a:extLst>
                <a:ext uri="{FF2B5EF4-FFF2-40B4-BE49-F238E27FC236}">
                  <a16:creationId xmlns:a16="http://schemas.microsoft.com/office/drawing/2014/main" id="{CAD4AAB0-C36F-F841-9FC1-4B8032D3F4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507" name="Dotted Circle">
            <a:extLst>
              <a:ext uri="{FF2B5EF4-FFF2-40B4-BE49-F238E27FC236}">
                <a16:creationId xmlns:a16="http://schemas.microsoft.com/office/drawing/2014/main" id="{90B428B6-F117-0D4C-8663-5E93F68EFB17}"/>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544" name="Group 543">
            <a:extLst>
              <a:ext uri="{FF2B5EF4-FFF2-40B4-BE49-F238E27FC236}">
                <a16:creationId xmlns:a16="http://schemas.microsoft.com/office/drawing/2014/main" id="{C4510EE4-F256-EF42-A358-459740A974B5}"/>
              </a:ext>
            </a:extLst>
          </p:cNvPr>
          <p:cNvGrpSpPr/>
          <p:nvPr/>
        </p:nvGrpSpPr>
        <p:grpSpPr>
          <a:xfrm>
            <a:off x="3134471" y="5269283"/>
            <a:ext cx="1080950" cy="1038521"/>
            <a:chOff x="3221327" y="5411300"/>
            <a:chExt cx="1102625" cy="1059345"/>
          </a:xfrm>
        </p:grpSpPr>
        <p:grpSp>
          <p:nvGrpSpPr>
            <p:cNvPr id="545" name="Group 544">
              <a:extLst>
                <a:ext uri="{FF2B5EF4-FFF2-40B4-BE49-F238E27FC236}">
                  <a16:creationId xmlns:a16="http://schemas.microsoft.com/office/drawing/2014/main" id="{8E19D677-1A92-0947-BD74-990E7DA38D8D}"/>
                </a:ext>
              </a:extLst>
            </p:cNvPr>
            <p:cNvGrpSpPr/>
            <p:nvPr/>
          </p:nvGrpSpPr>
          <p:grpSpPr>
            <a:xfrm>
              <a:off x="3221327" y="5756631"/>
              <a:ext cx="367510" cy="311388"/>
              <a:chOff x="4947743" y="5339803"/>
              <a:chExt cx="825499" cy="706436"/>
            </a:xfrm>
          </p:grpSpPr>
          <p:sp>
            <p:nvSpPr>
              <p:cNvPr id="571" name="Freeform 5">
                <a:extLst>
                  <a:ext uri="{FF2B5EF4-FFF2-40B4-BE49-F238E27FC236}">
                    <a16:creationId xmlns:a16="http://schemas.microsoft.com/office/drawing/2014/main" id="{BD0B6DF9-C12D-7746-95AE-3F926E36BCC9}"/>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2" name="Freeform 6">
                <a:extLst>
                  <a:ext uri="{FF2B5EF4-FFF2-40B4-BE49-F238E27FC236}">
                    <a16:creationId xmlns:a16="http://schemas.microsoft.com/office/drawing/2014/main" id="{67E026F4-2763-2F40-B427-6AD78A0659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3" name="Freeform 7">
                <a:extLst>
                  <a:ext uri="{FF2B5EF4-FFF2-40B4-BE49-F238E27FC236}">
                    <a16:creationId xmlns:a16="http://schemas.microsoft.com/office/drawing/2014/main" id="{E2988257-66B7-0146-9E1B-9687237288B2}"/>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4" name="Freeform 8">
                <a:extLst>
                  <a:ext uri="{FF2B5EF4-FFF2-40B4-BE49-F238E27FC236}">
                    <a16:creationId xmlns:a16="http://schemas.microsoft.com/office/drawing/2014/main" id="{12FC7B0B-04CC-2148-A849-E44BD23395BF}"/>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5" name="Line 9">
                <a:extLst>
                  <a:ext uri="{FF2B5EF4-FFF2-40B4-BE49-F238E27FC236}">
                    <a16:creationId xmlns:a16="http://schemas.microsoft.com/office/drawing/2014/main" id="{E449B19F-C72C-784D-98AA-FCF6322224D4}"/>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576" name="Line 10">
                <a:extLst>
                  <a:ext uri="{FF2B5EF4-FFF2-40B4-BE49-F238E27FC236}">
                    <a16:creationId xmlns:a16="http://schemas.microsoft.com/office/drawing/2014/main" id="{5FD0F138-3326-914E-8D26-AA53A028F2B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6" name="Group 545">
              <a:extLst>
                <a:ext uri="{FF2B5EF4-FFF2-40B4-BE49-F238E27FC236}">
                  <a16:creationId xmlns:a16="http://schemas.microsoft.com/office/drawing/2014/main" id="{4B3407A6-CDAA-604D-A5F0-0B5484421082}"/>
                </a:ext>
              </a:extLst>
            </p:cNvPr>
            <p:cNvGrpSpPr>
              <a:grpSpLocks noChangeAspect="1"/>
            </p:cNvGrpSpPr>
            <p:nvPr/>
          </p:nvGrpSpPr>
          <p:grpSpPr>
            <a:xfrm>
              <a:off x="3646206" y="6109142"/>
              <a:ext cx="272889" cy="361503"/>
              <a:chOff x="7063209" y="2163774"/>
              <a:chExt cx="658103" cy="834116"/>
            </a:xfrm>
          </p:grpSpPr>
          <p:sp>
            <p:nvSpPr>
              <p:cNvPr id="559" name="Freeform 29">
                <a:extLst>
                  <a:ext uri="{FF2B5EF4-FFF2-40B4-BE49-F238E27FC236}">
                    <a16:creationId xmlns:a16="http://schemas.microsoft.com/office/drawing/2014/main" id="{11E849A4-F9CC-DE43-9D7B-777E0F31DE64}"/>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0" name="Freeform 30">
                <a:extLst>
                  <a:ext uri="{FF2B5EF4-FFF2-40B4-BE49-F238E27FC236}">
                    <a16:creationId xmlns:a16="http://schemas.microsoft.com/office/drawing/2014/main" id="{E815327F-EED7-6E44-8531-E16FF02F752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1" name="Rectangle 31">
                <a:extLst>
                  <a:ext uri="{FF2B5EF4-FFF2-40B4-BE49-F238E27FC236}">
                    <a16:creationId xmlns:a16="http://schemas.microsoft.com/office/drawing/2014/main" id="{5103DB31-AF4B-5949-95C9-A6518F41491C}"/>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2" name="Rectangle 32">
                <a:extLst>
                  <a:ext uri="{FF2B5EF4-FFF2-40B4-BE49-F238E27FC236}">
                    <a16:creationId xmlns:a16="http://schemas.microsoft.com/office/drawing/2014/main" id="{DF496FBB-CBBD-7D4C-887C-E9EB0ACA3D4C}"/>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3" name="Rectangle 33">
                <a:extLst>
                  <a:ext uri="{FF2B5EF4-FFF2-40B4-BE49-F238E27FC236}">
                    <a16:creationId xmlns:a16="http://schemas.microsoft.com/office/drawing/2014/main" id="{E69D1ABA-979C-5B4B-ACF2-E172C30D6695}"/>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4" name="Freeform 34">
                <a:extLst>
                  <a:ext uri="{FF2B5EF4-FFF2-40B4-BE49-F238E27FC236}">
                    <a16:creationId xmlns:a16="http://schemas.microsoft.com/office/drawing/2014/main" id="{7678357E-5246-EE4B-92DC-D2179FDB310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5" name="Line 35">
                <a:extLst>
                  <a:ext uri="{FF2B5EF4-FFF2-40B4-BE49-F238E27FC236}">
                    <a16:creationId xmlns:a16="http://schemas.microsoft.com/office/drawing/2014/main" id="{E6AC1EC1-532E-B94D-98BA-3C2D3D0CDC81}"/>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6" name="Line 36">
                <a:extLst>
                  <a:ext uri="{FF2B5EF4-FFF2-40B4-BE49-F238E27FC236}">
                    <a16:creationId xmlns:a16="http://schemas.microsoft.com/office/drawing/2014/main" id="{5B35C1EC-4A2E-4B40-A0A7-65914A83EABA}"/>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7" name="Line 37">
                <a:extLst>
                  <a:ext uri="{FF2B5EF4-FFF2-40B4-BE49-F238E27FC236}">
                    <a16:creationId xmlns:a16="http://schemas.microsoft.com/office/drawing/2014/main" id="{D760A972-63A8-2241-8D5B-7016E8A634AD}"/>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8" name="Line 38">
                <a:extLst>
                  <a:ext uri="{FF2B5EF4-FFF2-40B4-BE49-F238E27FC236}">
                    <a16:creationId xmlns:a16="http://schemas.microsoft.com/office/drawing/2014/main" id="{389395FB-13B9-B043-9AA1-10193FFFA9B6}"/>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69" name="Line 39">
                <a:extLst>
                  <a:ext uri="{FF2B5EF4-FFF2-40B4-BE49-F238E27FC236}">
                    <a16:creationId xmlns:a16="http://schemas.microsoft.com/office/drawing/2014/main" id="{965DF336-E03C-364A-9A17-B810F5A4ED1F}"/>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70" name="Line 40">
                <a:extLst>
                  <a:ext uri="{FF2B5EF4-FFF2-40B4-BE49-F238E27FC236}">
                    <a16:creationId xmlns:a16="http://schemas.microsoft.com/office/drawing/2014/main" id="{A127520B-0DB7-8F4B-9565-0691F5E69EE3}"/>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7" name="Group 546">
              <a:extLst>
                <a:ext uri="{FF2B5EF4-FFF2-40B4-BE49-F238E27FC236}">
                  <a16:creationId xmlns:a16="http://schemas.microsoft.com/office/drawing/2014/main" id="{B8BA90AE-63EA-AF48-A500-23DEF573DEF1}"/>
                </a:ext>
              </a:extLst>
            </p:cNvPr>
            <p:cNvGrpSpPr/>
            <p:nvPr/>
          </p:nvGrpSpPr>
          <p:grpSpPr>
            <a:xfrm>
              <a:off x="3626018" y="5411300"/>
              <a:ext cx="303954" cy="249439"/>
              <a:chOff x="997724" y="2784661"/>
              <a:chExt cx="817590" cy="670956"/>
            </a:xfrm>
          </p:grpSpPr>
          <p:sp>
            <p:nvSpPr>
              <p:cNvPr id="553" name="Oval 5">
                <a:extLst>
                  <a:ext uri="{FF2B5EF4-FFF2-40B4-BE49-F238E27FC236}">
                    <a16:creationId xmlns:a16="http://schemas.microsoft.com/office/drawing/2014/main" id="{D971C6E5-C80D-CA4A-8072-90AB1824B20E}"/>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4" name="Oval 6">
                <a:extLst>
                  <a:ext uri="{FF2B5EF4-FFF2-40B4-BE49-F238E27FC236}">
                    <a16:creationId xmlns:a16="http://schemas.microsoft.com/office/drawing/2014/main" id="{E595B18D-C8B6-4641-AF16-3AB62CCBA815}"/>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5" name="Freeform 7">
                <a:extLst>
                  <a:ext uri="{FF2B5EF4-FFF2-40B4-BE49-F238E27FC236}">
                    <a16:creationId xmlns:a16="http://schemas.microsoft.com/office/drawing/2014/main" id="{2474FF22-EC84-7346-A5C7-C835BE410412}"/>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6" name="Oval 8">
                <a:extLst>
                  <a:ext uri="{FF2B5EF4-FFF2-40B4-BE49-F238E27FC236}">
                    <a16:creationId xmlns:a16="http://schemas.microsoft.com/office/drawing/2014/main" id="{0A34BEFF-5287-5343-B316-8B737B46DFC4}"/>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7" name="Freeform 9">
                <a:extLst>
                  <a:ext uri="{FF2B5EF4-FFF2-40B4-BE49-F238E27FC236}">
                    <a16:creationId xmlns:a16="http://schemas.microsoft.com/office/drawing/2014/main" id="{93291AB2-2027-984C-9F11-DB72BD1C932C}"/>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558" name="Freeform 10">
                <a:extLst>
                  <a:ext uri="{FF2B5EF4-FFF2-40B4-BE49-F238E27FC236}">
                    <a16:creationId xmlns:a16="http://schemas.microsoft.com/office/drawing/2014/main" id="{A73AF225-FFB4-BF45-9E16-C3FC14421C0C}"/>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548" name="Group 547">
              <a:extLst>
                <a:ext uri="{FF2B5EF4-FFF2-40B4-BE49-F238E27FC236}">
                  <a16:creationId xmlns:a16="http://schemas.microsoft.com/office/drawing/2014/main" id="{357DFE95-B0E2-0647-82E3-7584A27DBA59}"/>
                </a:ext>
              </a:extLst>
            </p:cNvPr>
            <p:cNvGrpSpPr>
              <a:grpSpLocks noChangeAspect="1"/>
            </p:cNvGrpSpPr>
            <p:nvPr/>
          </p:nvGrpSpPr>
          <p:grpSpPr>
            <a:xfrm>
              <a:off x="3996485" y="5750937"/>
              <a:ext cx="327467" cy="322767"/>
              <a:chOff x="9168011" y="5170699"/>
              <a:chExt cx="665163" cy="655622"/>
            </a:xfrm>
          </p:grpSpPr>
          <p:sp>
            <p:nvSpPr>
              <p:cNvPr id="549" name="Freeform 44">
                <a:extLst>
                  <a:ext uri="{FF2B5EF4-FFF2-40B4-BE49-F238E27FC236}">
                    <a16:creationId xmlns:a16="http://schemas.microsoft.com/office/drawing/2014/main" id="{9575E160-2966-0A4E-AEA8-0B476FF11827}"/>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0" name="Freeform 45">
                <a:extLst>
                  <a:ext uri="{FF2B5EF4-FFF2-40B4-BE49-F238E27FC236}">
                    <a16:creationId xmlns:a16="http://schemas.microsoft.com/office/drawing/2014/main" id="{E8F2AF1C-1629-334A-81C1-F9679C0777E1}"/>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1" name="Freeform 46">
                <a:extLst>
                  <a:ext uri="{FF2B5EF4-FFF2-40B4-BE49-F238E27FC236}">
                    <a16:creationId xmlns:a16="http://schemas.microsoft.com/office/drawing/2014/main" id="{3DC2FCDC-0C21-454E-A8C6-7D8B6CCD804B}"/>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552" name="Freeform 47">
                <a:extLst>
                  <a:ext uri="{FF2B5EF4-FFF2-40B4-BE49-F238E27FC236}">
                    <a16:creationId xmlns:a16="http://schemas.microsoft.com/office/drawing/2014/main" id="{905355FC-3809-1141-A680-C92452248EEA}"/>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577" name="Text">
            <a:extLst>
              <a:ext uri="{FF2B5EF4-FFF2-40B4-BE49-F238E27FC236}">
                <a16:creationId xmlns:a16="http://schemas.microsoft.com/office/drawing/2014/main" id="{BE89635C-850A-2E40-88D6-1D13872BFB91}"/>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578" name="Group 577">
            <a:extLst>
              <a:ext uri="{FF2B5EF4-FFF2-40B4-BE49-F238E27FC236}">
                <a16:creationId xmlns:a16="http://schemas.microsoft.com/office/drawing/2014/main" id="{2D94D8FB-E3E2-D549-8D63-75BD5BBD3E4B}"/>
              </a:ext>
            </a:extLst>
          </p:cNvPr>
          <p:cNvGrpSpPr/>
          <p:nvPr/>
        </p:nvGrpSpPr>
        <p:grpSpPr>
          <a:xfrm>
            <a:off x="5276673" y="1900258"/>
            <a:ext cx="1120531" cy="1120531"/>
            <a:chOff x="5382481" y="1937866"/>
            <a:chExt cx="1143000" cy="1143000"/>
          </a:xfrm>
        </p:grpSpPr>
        <p:sp>
          <p:nvSpPr>
            <p:cNvPr id="579" name="Oval 578">
              <a:extLst>
                <a:ext uri="{FF2B5EF4-FFF2-40B4-BE49-F238E27FC236}">
                  <a16:creationId xmlns:a16="http://schemas.microsoft.com/office/drawing/2014/main" id="{80A4A141-DE9B-B047-B36C-660D0F7F7486}"/>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80" name="Oval 579">
              <a:extLst>
                <a:ext uri="{FF2B5EF4-FFF2-40B4-BE49-F238E27FC236}">
                  <a16:creationId xmlns:a16="http://schemas.microsoft.com/office/drawing/2014/main" id="{F7B3DC9F-2527-9648-BA79-F6F0BF371608}"/>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81" name="Freeform: Shape 306">
              <a:extLst>
                <a:ext uri="{FF2B5EF4-FFF2-40B4-BE49-F238E27FC236}">
                  <a16:creationId xmlns:a16="http://schemas.microsoft.com/office/drawing/2014/main" id="{3FEDC01D-6EC1-3F4A-9914-1F4D7DC3DC17}"/>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2" name="Freeform: Shape 304">
              <a:extLst>
                <a:ext uri="{FF2B5EF4-FFF2-40B4-BE49-F238E27FC236}">
                  <a16:creationId xmlns:a16="http://schemas.microsoft.com/office/drawing/2014/main" id="{2AFCA55A-F7F4-D548-A3CF-8E0A174064C8}"/>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584" name="Rectangle 583">
            <a:extLst>
              <a:ext uri="{FF2B5EF4-FFF2-40B4-BE49-F238E27FC236}">
                <a16:creationId xmlns:a16="http://schemas.microsoft.com/office/drawing/2014/main" id="{069D9618-1830-1046-8019-74EF5E9FD0AC}"/>
              </a:ext>
            </a:extLst>
          </p:cNvPr>
          <p:cNvSpPr/>
          <p:nvPr/>
        </p:nvSpPr>
        <p:spPr>
          <a:xfrm>
            <a:off x="3595569" y="3202706"/>
            <a:ext cx="5000862" cy="45259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ORGANIZATION &amp; SOCIAL IDENTITIES</a:t>
            </a:r>
          </a:p>
        </p:txBody>
      </p:sp>
      <p:grpSp>
        <p:nvGrpSpPr>
          <p:cNvPr id="585" name="Group 584">
            <a:extLst>
              <a:ext uri="{FF2B5EF4-FFF2-40B4-BE49-F238E27FC236}">
                <a16:creationId xmlns:a16="http://schemas.microsoft.com/office/drawing/2014/main" id="{985D9A78-2A72-CC4D-86C1-5EFA9D236647}"/>
              </a:ext>
            </a:extLst>
          </p:cNvPr>
          <p:cNvGrpSpPr>
            <a:grpSpLocks noChangeAspect="1"/>
          </p:cNvGrpSpPr>
          <p:nvPr/>
        </p:nvGrpSpPr>
        <p:grpSpPr>
          <a:xfrm>
            <a:off x="4630241" y="603272"/>
            <a:ext cx="432015" cy="432015"/>
            <a:chOff x="5800549" y="3375773"/>
            <a:chExt cx="914400" cy="914400"/>
          </a:xfrm>
        </p:grpSpPr>
        <p:sp>
          <p:nvSpPr>
            <p:cNvPr id="586" name="Freeform 5">
              <a:extLst>
                <a:ext uri="{FF2B5EF4-FFF2-40B4-BE49-F238E27FC236}">
                  <a16:creationId xmlns:a16="http://schemas.microsoft.com/office/drawing/2014/main" id="{12F0828C-15E3-1C42-941E-BD603063FB21}"/>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587" name="Freeform 131">
              <a:extLst>
                <a:ext uri="{FF2B5EF4-FFF2-40B4-BE49-F238E27FC236}">
                  <a16:creationId xmlns:a16="http://schemas.microsoft.com/office/drawing/2014/main" id="{201D71B2-F274-BE43-9633-E0B65786880B}"/>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91" name="Group 590">
            <a:extLst>
              <a:ext uri="{FF2B5EF4-FFF2-40B4-BE49-F238E27FC236}">
                <a16:creationId xmlns:a16="http://schemas.microsoft.com/office/drawing/2014/main" id="{D08B2117-783B-F645-B182-8EC0A7D413E5}"/>
              </a:ext>
            </a:extLst>
          </p:cNvPr>
          <p:cNvGrpSpPr/>
          <p:nvPr/>
        </p:nvGrpSpPr>
        <p:grpSpPr>
          <a:xfrm>
            <a:off x="1196930" y="3940069"/>
            <a:ext cx="432014" cy="432014"/>
            <a:chOff x="2298257" y="3149636"/>
            <a:chExt cx="1143000" cy="1143000"/>
          </a:xfrm>
        </p:grpSpPr>
        <p:sp>
          <p:nvSpPr>
            <p:cNvPr id="592" name="Freeform 5">
              <a:extLst>
                <a:ext uri="{FF2B5EF4-FFF2-40B4-BE49-F238E27FC236}">
                  <a16:creationId xmlns:a16="http://schemas.microsoft.com/office/drawing/2014/main" id="{A0271812-BF67-E54E-B514-1B89A21C44D5}"/>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593" name="Picture 592">
              <a:extLst>
                <a:ext uri="{FF2B5EF4-FFF2-40B4-BE49-F238E27FC236}">
                  <a16:creationId xmlns:a16="http://schemas.microsoft.com/office/drawing/2014/main" id="{8B5D01C4-77AC-7046-B6C4-2239B487F85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601" name="Group 600">
            <a:extLst>
              <a:ext uri="{FF2B5EF4-FFF2-40B4-BE49-F238E27FC236}">
                <a16:creationId xmlns:a16="http://schemas.microsoft.com/office/drawing/2014/main" id="{2D431DF7-7F98-3944-8C6B-F5ACEA4B5885}"/>
              </a:ext>
            </a:extLst>
          </p:cNvPr>
          <p:cNvGrpSpPr/>
          <p:nvPr/>
        </p:nvGrpSpPr>
        <p:grpSpPr>
          <a:xfrm>
            <a:off x="7160226" y="1942337"/>
            <a:ext cx="1120531" cy="1120531"/>
            <a:chOff x="7303803" y="1980788"/>
            <a:chExt cx="1143000" cy="1143000"/>
          </a:xfrm>
        </p:grpSpPr>
        <p:sp>
          <p:nvSpPr>
            <p:cNvPr id="602" name="Oval 601">
              <a:extLst>
                <a:ext uri="{FF2B5EF4-FFF2-40B4-BE49-F238E27FC236}">
                  <a16:creationId xmlns:a16="http://schemas.microsoft.com/office/drawing/2014/main" id="{EFAACEC1-6B41-A64A-AB11-E745633FF007}"/>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3" name="Oval 602">
              <a:extLst>
                <a:ext uri="{FF2B5EF4-FFF2-40B4-BE49-F238E27FC236}">
                  <a16:creationId xmlns:a16="http://schemas.microsoft.com/office/drawing/2014/main" id="{5716324E-4BDE-6345-936C-27CFB67718F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4" name="Freeform: Shape 332">
              <a:extLst>
                <a:ext uri="{FF2B5EF4-FFF2-40B4-BE49-F238E27FC236}">
                  <a16:creationId xmlns:a16="http://schemas.microsoft.com/office/drawing/2014/main" id="{6286B179-5F3F-CC4B-8216-8D56C70C2C03}"/>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05" name="Picture 604">
              <a:extLst>
                <a:ext uri="{FF2B5EF4-FFF2-40B4-BE49-F238E27FC236}">
                  <a16:creationId xmlns:a16="http://schemas.microsoft.com/office/drawing/2014/main" id="{428142A5-8DCF-784A-9C1A-27563537FE90}"/>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606" name="Group 605">
            <a:extLst>
              <a:ext uri="{FF2B5EF4-FFF2-40B4-BE49-F238E27FC236}">
                <a16:creationId xmlns:a16="http://schemas.microsoft.com/office/drawing/2014/main" id="{BB14F27E-A500-EE43-AF71-76E525FC8B10}"/>
              </a:ext>
            </a:extLst>
          </p:cNvPr>
          <p:cNvGrpSpPr/>
          <p:nvPr/>
        </p:nvGrpSpPr>
        <p:grpSpPr>
          <a:xfrm>
            <a:off x="3393120" y="1942337"/>
            <a:ext cx="1120531" cy="1120531"/>
            <a:chOff x="3461159" y="1980788"/>
            <a:chExt cx="1143000" cy="1143000"/>
          </a:xfrm>
        </p:grpSpPr>
        <p:sp>
          <p:nvSpPr>
            <p:cNvPr id="607" name="Oval 606">
              <a:extLst>
                <a:ext uri="{FF2B5EF4-FFF2-40B4-BE49-F238E27FC236}">
                  <a16:creationId xmlns:a16="http://schemas.microsoft.com/office/drawing/2014/main" id="{E27BFE43-12C1-A543-A2AE-512818C6ABC4}"/>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08" name="Oval 607">
              <a:extLst>
                <a:ext uri="{FF2B5EF4-FFF2-40B4-BE49-F238E27FC236}">
                  <a16:creationId xmlns:a16="http://schemas.microsoft.com/office/drawing/2014/main" id="{5432C894-BB6C-5247-AAE9-9EDCD87A173F}"/>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9" name="Freeform: Shape 311">
              <a:extLst>
                <a:ext uri="{FF2B5EF4-FFF2-40B4-BE49-F238E27FC236}">
                  <a16:creationId xmlns:a16="http://schemas.microsoft.com/office/drawing/2014/main" id="{3EF2B327-8C53-1848-884C-20B89388AAC0}"/>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10" name="Picture 609">
              <a:extLst>
                <a:ext uri="{FF2B5EF4-FFF2-40B4-BE49-F238E27FC236}">
                  <a16:creationId xmlns:a16="http://schemas.microsoft.com/office/drawing/2014/main" id="{7F1CF3FD-4DFA-8C4E-90EF-AF78E9C4E5AF}"/>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a:noFill/>
            <a:ln>
              <a:noFill/>
            </a:ln>
          </p:spPr>
        </p:pic>
      </p:grpSp>
      <p:grpSp>
        <p:nvGrpSpPr>
          <p:cNvPr id="611" name="Group 610">
            <a:extLst>
              <a:ext uri="{FF2B5EF4-FFF2-40B4-BE49-F238E27FC236}">
                <a16:creationId xmlns:a16="http://schemas.microsoft.com/office/drawing/2014/main" id="{50E11F6E-9F1A-6946-8D2C-AF1D2E5B54A5}"/>
              </a:ext>
            </a:extLst>
          </p:cNvPr>
          <p:cNvGrpSpPr/>
          <p:nvPr/>
        </p:nvGrpSpPr>
        <p:grpSpPr>
          <a:xfrm>
            <a:off x="8102004" y="3771730"/>
            <a:ext cx="1120531" cy="1120531"/>
            <a:chOff x="8264466" y="3846864"/>
            <a:chExt cx="1143000" cy="1143000"/>
          </a:xfrm>
        </p:grpSpPr>
        <p:sp>
          <p:nvSpPr>
            <p:cNvPr id="612" name="Oval 611">
              <a:extLst>
                <a:ext uri="{FF2B5EF4-FFF2-40B4-BE49-F238E27FC236}">
                  <a16:creationId xmlns:a16="http://schemas.microsoft.com/office/drawing/2014/main" id="{BAD4A093-BFC3-3047-B258-7C7F16CE650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13" name="Group 612">
              <a:extLst>
                <a:ext uri="{FF2B5EF4-FFF2-40B4-BE49-F238E27FC236}">
                  <a16:creationId xmlns:a16="http://schemas.microsoft.com/office/drawing/2014/main" id="{592FA72C-A508-074C-A733-890DC349000A}"/>
                </a:ext>
              </a:extLst>
            </p:cNvPr>
            <p:cNvGrpSpPr/>
            <p:nvPr/>
          </p:nvGrpSpPr>
          <p:grpSpPr>
            <a:xfrm>
              <a:off x="8532489" y="3955366"/>
              <a:ext cx="606954" cy="950742"/>
              <a:chOff x="9233375" y="2727900"/>
              <a:chExt cx="408814" cy="640372"/>
            </a:xfrm>
          </p:grpSpPr>
          <p:sp>
            <p:nvSpPr>
              <p:cNvPr id="615" name="Oval 614">
                <a:extLst>
                  <a:ext uri="{FF2B5EF4-FFF2-40B4-BE49-F238E27FC236}">
                    <a16:creationId xmlns:a16="http://schemas.microsoft.com/office/drawing/2014/main" id="{4C63719A-5A5B-4A44-A8EC-2A2BCE3B11C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6" name="Freeform: Shape 341">
                <a:extLst>
                  <a:ext uri="{FF2B5EF4-FFF2-40B4-BE49-F238E27FC236}">
                    <a16:creationId xmlns:a16="http://schemas.microsoft.com/office/drawing/2014/main" id="{FA73FA53-826D-4247-A335-4DD89539BB63}"/>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14" name="Picture 613">
              <a:extLst>
                <a:ext uri="{FF2B5EF4-FFF2-40B4-BE49-F238E27FC236}">
                  <a16:creationId xmlns:a16="http://schemas.microsoft.com/office/drawing/2014/main" id="{3AC834F7-A2B1-7742-81D4-CC507AF4A270}"/>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617" name="Group 616">
            <a:extLst>
              <a:ext uri="{FF2B5EF4-FFF2-40B4-BE49-F238E27FC236}">
                <a16:creationId xmlns:a16="http://schemas.microsoft.com/office/drawing/2014/main" id="{4172DC07-30D3-C847-A48A-D5629E0FC313}"/>
              </a:ext>
            </a:extLst>
          </p:cNvPr>
          <p:cNvGrpSpPr/>
          <p:nvPr/>
        </p:nvGrpSpPr>
        <p:grpSpPr>
          <a:xfrm>
            <a:off x="6218450" y="3771445"/>
            <a:ext cx="1120531" cy="1120531"/>
            <a:chOff x="6343142" y="3846574"/>
            <a:chExt cx="1143000" cy="1143000"/>
          </a:xfrm>
        </p:grpSpPr>
        <p:sp>
          <p:nvSpPr>
            <p:cNvPr id="618" name="Oval 617">
              <a:extLst>
                <a:ext uri="{FF2B5EF4-FFF2-40B4-BE49-F238E27FC236}">
                  <a16:creationId xmlns:a16="http://schemas.microsoft.com/office/drawing/2014/main" id="{FF97F375-9433-194F-A24B-5D751FE3D147}"/>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19" name="Oval 618">
              <a:extLst>
                <a:ext uri="{FF2B5EF4-FFF2-40B4-BE49-F238E27FC236}">
                  <a16:creationId xmlns:a16="http://schemas.microsoft.com/office/drawing/2014/main" id="{370E6A59-0634-1E41-8F15-61A3EBBBEC3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Freeform: Shape 325">
              <a:extLst>
                <a:ext uri="{FF2B5EF4-FFF2-40B4-BE49-F238E27FC236}">
                  <a16:creationId xmlns:a16="http://schemas.microsoft.com/office/drawing/2014/main" id="{806BDD47-98EB-CE4A-A058-F86CE95CF652}"/>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1" name="Picture 620">
              <a:extLst>
                <a:ext uri="{FF2B5EF4-FFF2-40B4-BE49-F238E27FC236}">
                  <a16:creationId xmlns:a16="http://schemas.microsoft.com/office/drawing/2014/main" id="{5C6AD9A6-3412-4541-9F92-D53D738505AB}"/>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622" name="Group 621">
            <a:extLst>
              <a:ext uri="{FF2B5EF4-FFF2-40B4-BE49-F238E27FC236}">
                <a16:creationId xmlns:a16="http://schemas.microsoft.com/office/drawing/2014/main" id="{C74A25DF-18A5-A044-9336-5B1A400DF7F0}"/>
              </a:ext>
            </a:extLst>
          </p:cNvPr>
          <p:cNvGrpSpPr/>
          <p:nvPr/>
        </p:nvGrpSpPr>
        <p:grpSpPr>
          <a:xfrm>
            <a:off x="4334897" y="3762711"/>
            <a:ext cx="1120531" cy="1120531"/>
            <a:chOff x="4421820" y="3837665"/>
            <a:chExt cx="1143000" cy="1143000"/>
          </a:xfrm>
        </p:grpSpPr>
        <p:sp>
          <p:nvSpPr>
            <p:cNvPr id="623" name="Oval 622">
              <a:extLst>
                <a:ext uri="{FF2B5EF4-FFF2-40B4-BE49-F238E27FC236}">
                  <a16:creationId xmlns:a16="http://schemas.microsoft.com/office/drawing/2014/main" id="{2F7BB65D-B185-384F-9AE2-5C5D60229F0B}"/>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624" name="Group 623">
              <a:extLst>
                <a:ext uri="{FF2B5EF4-FFF2-40B4-BE49-F238E27FC236}">
                  <a16:creationId xmlns:a16="http://schemas.microsoft.com/office/drawing/2014/main" id="{41D723B3-931A-7445-A424-A19355048713}"/>
                </a:ext>
              </a:extLst>
            </p:cNvPr>
            <p:cNvGrpSpPr/>
            <p:nvPr/>
          </p:nvGrpSpPr>
          <p:grpSpPr>
            <a:xfrm>
              <a:off x="4695928" y="3929384"/>
              <a:ext cx="606954" cy="950742"/>
              <a:chOff x="923401" y="1750320"/>
              <a:chExt cx="606954" cy="950742"/>
            </a:xfrm>
          </p:grpSpPr>
          <p:sp>
            <p:nvSpPr>
              <p:cNvPr id="626" name="Oval 625">
                <a:extLst>
                  <a:ext uri="{FF2B5EF4-FFF2-40B4-BE49-F238E27FC236}">
                    <a16:creationId xmlns:a16="http://schemas.microsoft.com/office/drawing/2014/main" id="{6F9D7881-22F9-B649-8C94-706CD6E786A8}"/>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7" name="Freeform: Shape 320">
                <a:extLst>
                  <a:ext uri="{FF2B5EF4-FFF2-40B4-BE49-F238E27FC236}">
                    <a16:creationId xmlns:a16="http://schemas.microsoft.com/office/drawing/2014/main" id="{D2248BDC-AE9E-8440-B4C4-35306DCBD4B5}"/>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625" name="Picture 624">
              <a:extLst>
                <a:ext uri="{FF2B5EF4-FFF2-40B4-BE49-F238E27FC236}">
                  <a16:creationId xmlns:a16="http://schemas.microsoft.com/office/drawing/2014/main" id="{8D42A7F6-27D8-1048-970F-B98B98EE02AE}"/>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171" name="Group 170">
            <a:extLst>
              <a:ext uri="{FF2B5EF4-FFF2-40B4-BE49-F238E27FC236}">
                <a16:creationId xmlns:a16="http://schemas.microsoft.com/office/drawing/2014/main" id="{39B328DE-4E92-48DB-A985-8E8301F5F3EA}"/>
              </a:ext>
            </a:extLst>
          </p:cNvPr>
          <p:cNvGrpSpPr>
            <a:grpSpLocks noChangeAspect="1"/>
          </p:cNvGrpSpPr>
          <p:nvPr/>
        </p:nvGrpSpPr>
        <p:grpSpPr>
          <a:xfrm>
            <a:off x="2018308" y="1828405"/>
            <a:ext cx="457200" cy="457200"/>
            <a:chOff x="3221255" y="1462391"/>
            <a:chExt cx="1143000" cy="1143000"/>
          </a:xfrm>
        </p:grpSpPr>
        <p:sp>
          <p:nvSpPr>
            <p:cNvPr id="172" name="Freeform 5">
              <a:extLst>
                <a:ext uri="{FF2B5EF4-FFF2-40B4-BE49-F238E27FC236}">
                  <a16:creationId xmlns:a16="http://schemas.microsoft.com/office/drawing/2014/main" id="{AE9E7CF5-81E3-407C-B037-90B3FE64AE76}"/>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73" name="Picture 172">
              <a:extLst>
                <a:ext uri="{FF2B5EF4-FFF2-40B4-BE49-F238E27FC236}">
                  <a16:creationId xmlns:a16="http://schemas.microsoft.com/office/drawing/2014/main" id="{D1603E47-9529-47FB-89A8-496F1B5749C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174" name="Group 173">
            <a:extLst>
              <a:ext uri="{FF2B5EF4-FFF2-40B4-BE49-F238E27FC236}">
                <a16:creationId xmlns:a16="http://schemas.microsoft.com/office/drawing/2014/main" id="{3564F1E0-675E-4EAC-BE78-FB9C7D682894}"/>
              </a:ext>
            </a:extLst>
          </p:cNvPr>
          <p:cNvGrpSpPr>
            <a:grpSpLocks noChangeAspect="1"/>
          </p:cNvGrpSpPr>
          <p:nvPr/>
        </p:nvGrpSpPr>
        <p:grpSpPr>
          <a:xfrm>
            <a:off x="7401570" y="822832"/>
            <a:ext cx="457200" cy="457200"/>
            <a:chOff x="8002959" y="1462392"/>
            <a:chExt cx="1143000" cy="1143000"/>
          </a:xfrm>
        </p:grpSpPr>
        <p:sp>
          <p:nvSpPr>
            <p:cNvPr id="175" name="Oval 174">
              <a:extLst>
                <a:ext uri="{FF2B5EF4-FFF2-40B4-BE49-F238E27FC236}">
                  <a16:creationId xmlns:a16="http://schemas.microsoft.com/office/drawing/2014/main" id="{B598C392-15AC-4462-A23A-36D5FB7147EC}"/>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76" name="Picture 175">
              <a:extLst>
                <a:ext uri="{FF2B5EF4-FFF2-40B4-BE49-F238E27FC236}">
                  <a16:creationId xmlns:a16="http://schemas.microsoft.com/office/drawing/2014/main" id="{07225045-F076-4393-AD4E-2D091AEF0134}"/>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p:blipFill>
          <p:spPr>
            <a:xfrm>
              <a:off x="8080896" y="1734550"/>
              <a:ext cx="974153" cy="649435"/>
            </a:xfrm>
            <a:prstGeom prst="rect">
              <a:avLst/>
            </a:prstGeom>
          </p:spPr>
        </p:pic>
        <p:pic>
          <p:nvPicPr>
            <p:cNvPr id="177" name="Picture 176">
              <a:extLst>
                <a:ext uri="{FF2B5EF4-FFF2-40B4-BE49-F238E27FC236}">
                  <a16:creationId xmlns:a16="http://schemas.microsoft.com/office/drawing/2014/main" id="{ACC9D0FC-7EDA-44EF-98C6-16CBC28EF7FC}"/>
                </a:ext>
              </a:extLst>
            </p:cNvPr>
            <p:cNvPicPr>
              <a:picLocks noChangeAspect="1"/>
            </p:cNvPicPr>
            <p:nvPr/>
          </p:nvPicPr>
          <p:blipFill>
            <a:blip r:embed="rId14">
              <a:duotone>
                <a:prstClr val="black"/>
                <a:schemeClr val="accent2">
                  <a:tint val="45000"/>
                  <a:satMod val="400000"/>
                </a:schemeClr>
              </a:duotone>
              <a:extLst>
                <a:ext uri="{BEBA8EAE-BF5A-486C-A8C5-ECC9F3942E4B}">
                  <a14:imgProps xmlns:a14="http://schemas.microsoft.com/office/drawing/2010/main">
                    <a14:imgLayer r:embed="rId1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178" name="Group 177">
            <a:extLst>
              <a:ext uri="{FF2B5EF4-FFF2-40B4-BE49-F238E27FC236}">
                <a16:creationId xmlns:a16="http://schemas.microsoft.com/office/drawing/2014/main" id="{C617E954-D629-478C-BA05-6E8AF18F461F}"/>
              </a:ext>
            </a:extLst>
          </p:cNvPr>
          <p:cNvGrpSpPr>
            <a:grpSpLocks noChangeAspect="1"/>
          </p:cNvGrpSpPr>
          <p:nvPr/>
        </p:nvGrpSpPr>
        <p:grpSpPr>
          <a:xfrm>
            <a:off x="10262741" y="2415700"/>
            <a:ext cx="457200" cy="457200"/>
            <a:chOff x="9223938" y="3153888"/>
            <a:chExt cx="1143000" cy="1143000"/>
          </a:xfrm>
        </p:grpSpPr>
        <p:sp>
          <p:nvSpPr>
            <p:cNvPr id="179" name="Oval 178">
              <a:extLst>
                <a:ext uri="{FF2B5EF4-FFF2-40B4-BE49-F238E27FC236}">
                  <a16:creationId xmlns:a16="http://schemas.microsoft.com/office/drawing/2014/main" id="{5742F3D3-DBE1-4D0B-8950-228AD135FD87}"/>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80" name="Picture 179">
              <a:extLst>
                <a:ext uri="{FF2B5EF4-FFF2-40B4-BE49-F238E27FC236}">
                  <a16:creationId xmlns:a16="http://schemas.microsoft.com/office/drawing/2014/main" id="{00A1F3C4-BA57-41B2-9ABC-0A274808CF48}"/>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181" name="On-Premises Building">
            <a:extLst>
              <a:ext uri="{FF2B5EF4-FFF2-40B4-BE49-F238E27FC236}">
                <a16:creationId xmlns:a16="http://schemas.microsoft.com/office/drawing/2014/main" id="{4FBB38FA-F0E7-42E3-8C80-3E895A225072}"/>
              </a:ext>
            </a:extLst>
          </p:cNvPr>
          <p:cNvGrpSpPr/>
          <p:nvPr/>
        </p:nvGrpSpPr>
        <p:grpSpPr>
          <a:xfrm>
            <a:off x="2271577" y="5357255"/>
            <a:ext cx="710232" cy="1009100"/>
            <a:chOff x="4410437" y="5171160"/>
            <a:chExt cx="871461" cy="1238332"/>
          </a:xfrm>
        </p:grpSpPr>
        <p:sp>
          <p:nvSpPr>
            <p:cNvPr id="182" name="Freeform 12">
              <a:extLst>
                <a:ext uri="{FF2B5EF4-FFF2-40B4-BE49-F238E27FC236}">
                  <a16:creationId xmlns:a16="http://schemas.microsoft.com/office/drawing/2014/main" id="{15144046-C6B2-4681-B585-C944716558FD}"/>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3" name="Rectangle 14">
              <a:extLst>
                <a:ext uri="{FF2B5EF4-FFF2-40B4-BE49-F238E27FC236}">
                  <a16:creationId xmlns:a16="http://schemas.microsoft.com/office/drawing/2014/main" id="{B4D331E4-7539-428C-963E-342298B8E042}"/>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4" name="Rectangle 15">
              <a:extLst>
                <a:ext uri="{FF2B5EF4-FFF2-40B4-BE49-F238E27FC236}">
                  <a16:creationId xmlns:a16="http://schemas.microsoft.com/office/drawing/2014/main" id="{DD6AA3D6-B969-4A9A-BB2E-F8173B1B836D}"/>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5" name="Rectangle 16">
              <a:extLst>
                <a:ext uri="{FF2B5EF4-FFF2-40B4-BE49-F238E27FC236}">
                  <a16:creationId xmlns:a16="http://schemas.microsoft.com/office/drawing/2014/main" id="{E4D8C690-FAD6-4E5F-B7A8-537223BD2032}"/>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6" name="Rectangle 17">
              <a:extLst>
                <a:ext uri="{FF2B5EF4-FFF2-40B4-BE49-F238E27FC236}">
                  <a16:creationId xmlns:a16="http://schemas.microsoft.com/office/drawing/2014/main" id="{89CB98D7-EB78-4B84-A4B4-4945FB115AED}"/>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7" name="Rectangle 18">
              <a:extLst>
                <a:ext uri="{FF2B5EF4-FFF2-40B4-BE49-F238E27FC236}">
                  <a16:creationId xmlns:a16="http://schemas.microsoft.com/office/drawing/2014/main" id="{6CA9420E-1CDF-446A-905B-207E5DA4CB3D}"/>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8" name="Rectangle 19">
              <a:extLst>
                <a:ext uri="{FF2B5EF4-FFF2-40B4-BE49-F238E27FC236}">
                  <a16:creationId xmlns:a16="http://schemas.microsoft.com/office/drawing/2014/main" id="{E6D6E5A4-19D8-41D0-92E9-AC19D1B7CDBA}"/>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89" name="Rectangle 20">
              <a:extLst>
                <a:ext uri="{FF2B5EF4-FFF2-40B4-BE49-F238E27FC236}">
                  <a16:creationId xmlns:a16="http://schemas.microsoft.com/office/drawing/2014/main" id="{A57427C9-A78A-4507-AD29-460B55F4DCC1}"/>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0" name="Rectangle 21">
              <a:extLst>
                <a:ext uri="{FF2B5EF4-FFF2-40B4-BE49-F238E27FC236}">
                  <a16:creationId xmlns:a16="http://schemas.microsoft.com/office/drawing/2014/main" id="{B6C9E812-6FBA-4513-B7AE-4894AFC11AFA}"/>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1" name="Rectangle 22">
              <a:extLst>
                <a:ext uri="{FF2B5EF4-FFF2-40B4-BE49-F238E27FC236}">
                  <a16:creationId xmlns:a16="http://schemas.microsoft.com/office/drawing/2014/main" id="{1817ADC7-6059-4CAE-8B1E-968B13AD7867}"/>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2" name="Rectangle 23">
              <a:extLst>
                <a:ext uri="{FF2B5EF4-FFF2-40B4-BE49-F238E27FC236}">
                  <a16:creationId xmlns:a16="http://schemas.microsoft.com/office/drawing/2014/main" id="{003BD564-ADBD-4770-8133-18AEBE5EE178}"/>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3" name="Rectangle 24">
              <a:extLst>
                <a:ext uri="{FF2B5EF4-FFF2-40B4-BE49-F238E27FC236}">
                  <a16:creationId xmlns:a16="http://schemas.microsoft.com/office/drawing/2014/main" id="{175308D2-27C8-45EE-9F63-EEB359DE9635}"/>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4" name="Rectangle 25">
              <a:extLst>
                <a:ext uri="{FF2B5EF4-FFF2-40B4-BE49-F238E27FC236}">
                  <a16:creationId xmlns:a16="http://schemas.microsoft.com/office/drawing/2014/main" id="{D6419F27-2A39-423D-8349-7ACB2CFCD5E9}"/>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5" name="Rectangle 26">
              <a:extLst>
                <a:ext uri="{FF2B5EF4-FFF2-40B4-BE49-F238E27FC236}">
                  <a16:creationId xmlns:a16="http://schemas.microsoft.com/office/drawing/2014/main" id="{1928425B-2898-4332-9544-B2F0BFFA46F5}"/>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6" name="Rectangle 27">
              <a:extLst>
                <a:ext uri="{FF2B5EF4-FFF2-40B4-BE49-F238E27FC236}">
                  <a16:creationId xmlns:a16="http://schemas.microsoft.com/office/drawing/2014/main" id="{C6E66165-B210-4C1D-8F79-4CEEFB4E77B5}"/>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7" name="Rectangle 28">
              <a:extLst>
                <a:ext uri="{FF2B5EF4-FFF2-40B4-BE49-F238E27FC236}">
                  <a16:creationId xmlns:a16="http://schemas.microsoft.com/office/drawing/2014/main" id="{D3DC7F25-5FEA-4AB8-A1D0-6C5851BE0DF6}"/>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8" name="Freeform 30">
              <a:extLst>
                <a:ext uri="{FF2B5EF4-FFF2-40B4-BE49-F238E27FC236}">
                  <a16:creationId xmlns:a16="http://schemas.microsoft.com/office/drawing/2014/main" id="{923F5057-76B5-415D-A5EC-2FD8B1A305B0}"/>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199" name="Rectangle 32">
              <a:extLst>
                <a:ext uri="{FF2B5EF4-FFF2-40B4-BE49-F238E27FC236}">
                  <a16:creationId xmlns:a16="http://schemas.microsoft.com/office/drawing/2014/main" id="{122152A2-CD9E-4EB6-8284-86A00559A42E}"/>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0" name="Rectangle 34">
              <a:extLst>
                <a:ext uri="{FF2B5EF4-FFF2-40B4-BE49-F238E27FC236}">
                  <a16:creationId xmlns:a16="http://schemas.microsoft.com/office/drawing/2014/main" id="{4FEADBAA-0046-47A0-B788-B4AECCAA41C1}"/>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1" name="Rectangle 36">
              <a:extLst>
                <a:ext uri="{FF2B5EF4-FFF2-40B4-BE49-F238E27FC236}">
                  <a16:creationId xmlns:a16="http://schemas.microsoft.com/office/drawing/2014/main" id="{127AB2A3-ABBF-4452-9F81-14935656F04B}"/>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2" name="Rectangle 38">
              <a:extLst>
                <a:ext uri="{FF2B5EF4-FFF2-40B4-BE49-F238E27FC236}">
                  <a16:creationId xmlns:a16="http://schemas.microsoft.com/office/drawing/2014/main" id="{D911E38E-60C3-4C91-894A-0D41A14AA90B}"/>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3" name="Rectangle 40">
              <a:extLst>
                <a:ext uri="{FF2B5EF4-FFF2-40B4-BE49-F238E27FC236}">
                  <a16:creationId xmlns:a16="http://schemas.microsoft.com/office/drawing/2014/main" id="{134E009F-3AFA-4B96-985B-40E9EB5B5776}"/>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4" name="Rectangle 41">
              <a:extLst>
                <a:ext uri="{FF2B5EF4-FFF2-40B4-BE49-F238E27FC236}">
                  <a16:creationId xmlns:a16="http://schemas.microsoft.com/office/drawing/2014/main" id="{DBA74324-C382-45AC-B4E6-6012C6D8BBA4}"/>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5" name="Rectangle 42">
              <a:extLst>
                <a:ext uri="{FF2B5EF4-FFF2-40B4-BE49-F238E27FC236}">
                  <a16:creationId xmlns:a16="http://schemas.microsoft.com/office/drawing/2014/main" id="{FF9D2281-694B-48D3-BE4F-BEDD4A35616C}"/>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6" name="Rectangle 43">
              <a:extLst>
                <a:ext uri="{FF2B5EF4-FFF2-40B4-BE49-F238E27FC236}">
                  <a16:creationId xmlns:a16="http://schemas.microsoft.com/office/drawing/2014/main" id="{93118F93-1D1D-4D0B-A870-A19D5B22B24D}"/>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7" name="Rectangle 44">
              <a:extLst>
                <a:ext uri="{FF2B5EF4-FFF2-40B4-BE49-F238E27FC236}">
                  <a16:creationId xmlns:a16="http://schemas.microsoft.com/office/drawing/2014/main" id="{294B1994-66BC-4914-8C3D-330385176F17}"/>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8" name="Rectangle 45">
              <a:extLst>
                <a:ext uri="{FF2B5EF4-FFF2-40B4-BE49-F238E27FC236}">
                  <a16:creationId xmlns:a16="http://schemas.microsoft.com/office/drawing/2014/main" id="{020E3360-8EAB-44DF-9753-3E90849CFB53}"/>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09" name="Rectangle 46">
              <a:extLst>
                <a:ext uri="{FF2B5EF4-FFF2-40B4-BE49-F238E27FC236}">
                  <a16:creationId xmlns:a16="http://schemas.microsoft.com/office/drawing/2014/main" id="{029D40E2-9C03-46CB-A192-DFBA00449FD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210" name="Rectangle 47">
              <a:extLst>
                <a:ext uri="{FF2B5EF4-FFF2-40B4-BE49-F238E27FC236}">
                  <a16:creationId xmlns:a16="http://schemas.microsoft.com/office/drawing/2014/main" id="{5F0AF1D9-D3EA-42F4-A8A7-542708E23BD3}"/>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211" name="Group 210">
            <a:extLst>
              <a:ext uri="{FF2B5EF4-FFF2-40B4-BE49-F238E27FC236}">
                <a16:creationId xmlns:a16="http://schemas.microsoft.com/office/drawing/2014/main" id="{DD44393F-A0BA-429A-9BC7-C33C18FA47AF}"/>
              </a:ext>
            </a:extLst>
          </p:cNvPr>
          <p:cNvGrpSpPr>
            <a:grpSpLocks noChangeAspect="1"/>
          </p:cNvGrpSpPr>
          <p:nvPr/>
        </p:nvGrpSpPr>
        <p:grpSpPr>
          <a:xfrm>
            <a:off x="2524658" y="638255"/>
            <a:ext cx="457200" cy="457200"/>
            <a:chOff x="5932610" y="2325701"/>
            <a:chExt cx="914400" cy="914400"/>
          </a:xfrm>
        </p:grpSpPr>
        <p:sp>
          <p:nvSpPr>
            <p:cNvPr id="212" name="Oval 211">
              <a:extLst>
                <a:ext uri="{FF2B5EF4-FFF2-40B4-BE49-F238E27FC236}">
                  <a16:creationId xmlns:a16="http://schemas.microsoft.com/office/drawing/2014/main" id="{82E6D04F-BB73-44F5-AB44-7F35D958BB22}"/>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13" name="Group 212">
              <a:extLst>
                <a:ext uri="{FF2B5EF4-FFF2-40B4-BE49-F238E27FC236}">
                  <a16:creationId xmlns:a16="http://schemas.microsoft.com/office/drawing/2014/main" id="{29801EB9-A6A6-4BA8-A79A-0AC19649DAA1}"/>
                </a:ext>
              </a:extLst>
            </p:cNvPr>
            <p:cNvGrpSpPr>
              <a:grpSpLocks noChangeAspect="1"/>
            </p:cNvGrpSpPr>
            <p:nvPr/>
          </p:nvGrpSpPr>
          <p:grpSpPr>
            <a:xfrm>
              <a:off x="6222332" y="2484305"/>
              <a:ext cx="334986" cy="597213"/>
              <a:chOff x="9756147" y="5515365"/>
              <a:chExt cx="315631" cy="562708"/>
            </a:xfrm>
          </p:grpSpPr>
          <p:grpSp>
            <p:nvGrpSpPr>
              <p:cNvPr id="214" name="Group 213">
                <a:extLst>
                  <a:ext uri="{FF2B5EF4-FFF2-40B4-BE49-F238E27FC236}">
                    <a16:creationId xmlns:a16="http://schemas.microsoft.com/office/drawing/2014/main" id="{AC0CCDE6-8597-477C-BC81-1AF1816B4FF9}"/>
                  </a:ext>
                </a:extLst>
              </p:cNvPr>
              <p:cNvGrpSpPr/>
              <p:nvPr/>
            </p:nvGrpSpPr>
            <p:grpSpPr>
              <a:xfrm>
                <a:off x="9775703" y="5561872"/>
                <a:ext cx="276492" cy="508980"/>
                <a:chOff x="8817145" y="5862985"/>
                <a:chExt cx="200848" cy="389795"/>
              </a:xfrm>
            </p:grpSpPr>
            <p:sp>
              <p:nvSpPr>
                <p:cNvPr id="217" name="Rectangle 11">
                  <a:extLst>
                    <a:ext uri="{FF2B5EF4-FFF2-40B4-BE49-F238E27FC236}">
                      <a16:creationId xmlns:a16="http://schemas.microsoft.com/office/drawing/2014/main" id="{B602FEC1-E00C-4C25-99E3-70128983B164}"/>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8" name="Rectangle 12">
                  <a:extLst>
                    <a:ext uri="{FF2B5EF4-FFF2-40B4-BE49-F238E27FC236}">
                      <a16:creationId xmlns:a16="http://schemas.microsoft.com/office/drawing/2014/main" id="{5C952A28-1CFE-4D1A-BB7A-14625ADC32F1}"/>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19" name="Freeform 17">
                  <a:extLst>
                    <a:ext uri="{FF2B5EF4-FFF2-40B4-BE49-F238E27FC236}">
                      <a16:creationId xmlns:a16="http://schemas.microsoft.com/office/drawing/2014/main" id="{FBF8F65D-4A3B-4053-BF64-3FB914573888}"/>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15" name="Freeform 464">
                <a:extLst>
                  <a:ext uri="{FF2B5EF4-FFF2-40B4-BE49-F238E27FC236}">
                    <a16:creationId xmlns:a16="http://schemas.microsoft.com/office/drawing/2014/main" id="{C703FF2D-ED89-435C-94CF-3E02C2C92462}"/>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6" name="Picture 215">
                <a:extLst>
                  <a:ext uri="{FF2B5EF4-FFF2-40B4-BE49-F238E27FC236}">
                    <a16:creationId xmlns:a16="http://schemas.microsoft.com/office/drawing/2014/main" id="{38505674-C487-49E2-9D72-C82C02C0B9CF}"/>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220" name="Group 219">
            <a:extLst>
              <a:ext uri="{FF2B5EF4-FFF2-40B4-BE49-F238E27FC236}">
                <a16:creationId xmlns:a16="http://schemas.microsoft.com/office/drawing/2014/main" id="{7712DFD7-67AB-4808-AC7E-FA94C8239A8A}"/>
              </a:ext>
            </a:extLst>
          </p:cNvPr>
          <p:cNvGrpSpPr>
            <a:grpSpLocks noChangeAspect="1"/>
          </p:cNvGrpSpPr>
          <p:nvPr/>
        </p:nvGrpSpPr>
        <p:grpSpPr>
          <a:xfrm>
            <a:off x="898138" y="2894396"/>
            <a:ext cx="457200" cy="457200"/>
            <a:chOff x="4611866" y="1684871"/>
            <a:chExt cx="914400" cy="914400"/>
          </a:xfrm>
        </p:grpSpPr>
        <p:sp>
          <p:nvSpPr>
            <p:cNvPr id="221" name="Oval 220">
              <a:extLst>
                <a:ext uri="{FF2B5EF4-FFF2-40B4-BE49-F238E27FC236}">
                  <a16:creationId xmlns:a16="http://schemas.microsoft.com/office/drawing/2014/main" id="{E2498A51-CF1C-4EFF-BDB7-D1A1BE83D1D3}"/>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22" name="Group 221">
              <a:extLst>
                <a:ext uri="{FF2B5EF4-FFF2-40B4-BE49-F238E27FC236}">
                  <a16:creationId xmlns:a16="http://schemas.microsoft.com/office/drawing/2014/main" id="{B7305ED6-F146-48F3-B092-8F28B7F1E374}"/>
                </a:ext>
              </a:extLst>
            </p:cNvPr>
            <p:cNvGrpSpPr>
              <a:grpSpLocks noChangeAspect="1"/>
            </p:cNvGrpSpPr>
            <p:nvPr/>
          </p:nvGrpSpPr>
          <p:grpSpPr>
            <a:xfrm>
              <a:off x="4883530" y="1836335"/>
              <a:ext cx="355944" cy="611472"/>
              <a:chOff x="9002225" y="4856834"/>
              <a:chExt cx="250199" cy="429814"/>
            </a:xfrm>
          </p:grpSpPr>
          <p:grpSp>
            <p:nvGrpSpPr>
              <p:cNvPr id="223" name="Group 222">
                <a:extLst>
                  <a:ext uri="{FF2B5EF4-FFF2-40B4-BE49-F238E27FC236}">
                    <a16:creationId xmlns:a16="http://schemas.microsoft.com/office/drawing/2014/main" id="{BC1B9B6A-055B-40FF-8B8C-7835699824ED}"/>
                  </a:ext>
                </a:extLst>
              </p:cNvPr>
              <p:cNvGrpSpPr>
                <a:grpSpLocks noChangeAspect="1"/>
              </p:cNvGrpSpPr>
              <p:nvPr/>
            </p:nvGrpSpPr>
            <p:grpSpPr>
              <a:xfrm>
                <a:off x="9002225" y="4856834"/>
                <a:ext cx="250199" cy="429814"/>
                <a:chOff x="7170738" y="7689850"/>
                <a:chExt cx="692150" cy="1189038"/>
              </a:xfrm>
            </p:grpSpPr>
            <p:sp>
              <p:nvSpPr>
                <p:cNvPr id="225" name="Freeform 10">
                  <a:extLst>
                    <a:ext uri="{FF2B5EF4-FFF2-40B4-BE49-F238E27FC236}">
                      <a16:creationId xmlns:a16="http://schemas.microsoft.com/office/drawing/2014/main" id="{FC1952A3-DAD8-41D4-A832-881F0ACCFD07}"/>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6" name="Rectangle 11">
                  <a:extLst>
                    <a:ext uri="{FF2B5EF4-FFF2-40B4-BE49-F238E27FC236}">
                      <a16:creationId xmlns:a16="http://schemas.microsoft.com/office/drawing/2014/main" id="{5F76592F-1A06-4B56-BA63-8CFB8195A03A}"/>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7" name="Rectangle 12">
                  <a:extLst>
                    <a:ext uri="{FF2B5EF4-FFF2-40B4-BE49-F238E27FC236}">
                      <a16:creationId xmlns:a16="http://schemas.microsoft.com/office/drawing/2014/main" id="{F47022BE-B76B-4984-9A0C-A49410887428}"/>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8" name="Freeform 13">
                  <a:extLst>
                    <a:ext uri="{FF2B5EF4-FFF2-40B4-BE49-F238E27FC236}">
                      <a16:creationId xmlns:a16="http://schemas.microsoft.com/office/drawing/2014/main" id="{4957D682-1BEA-4131-8E29-E3D56B0BAC3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29" name="Rectangle 14">
                  <a:extLst>
                    <a:ext uri="{FF2B5EF4-FFF2-40B4-BE49-F238E27FC236}">
                      <a16:creationId xmlns:a16="http://schemas.microsoft.com/office/drawing/2014/main" id="{A48987E0-468A-49C0-87D0-B667FCAA9C59}"/>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0" name="Freeform 15">
                  <a:extLst>
                    <a:ext uri="{FF2B5EF4-FFF2-40B4-BE49-F238E27FC236}">
                      <a16:creationId xmlns:a16="http://schemas.microsoft.com/office/drawing/2014/main" id="{F39B913B-E933-473E-BCF0-BBAE9083D5C3}"/>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31" name="Freeform 17">
                  <a:extLst>
                    <a:ext uri="{FF2B5EF4-FFF2-40B4-BE49-F238E27FC236}">
                      <a16:creationId xmlns:a16="http://schemas.microsoft.com/office/drawing/2014/main" id="{D5F7A420-CF74-4DFD-9E67-53C74428CC60}"/>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24" name="Picture 223">
                <a:extLst>
                  <a:ext uri="{FF2B5EF4-FFF2-40B4-BE49-F238E27FC236}">
                    <a16:creationId xmlns:a16="http://schemas.microsoft.com/office/drawing/2014/main" id="{2DBC1F51-E3A8-443D-940B-A41E8A17DFF8}"/>
                  </a:ext>
                </a:extLst>
              </p:cNvPr>
              <p:cNvPicPr>
                <a:picLocks noChangeAspect="1"/>
              </p:cNvPicPr>
              <p:nvPr/>
            </p:nvPicPr>
            <p:blipFill rotWithShape="1">
              <a:blip r:embed="rId1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242" name="Group 241">
            <a:extLst>
              <a:ext uri="{FF2B5EF4-FFF2-40B4-BE49-F238E27FC236}">
                <a16:creationId xmlns:a16="http://schemas.microsoft.com/office/drawing/2014/main" id="{D279AC0D-F540-4E19-9B76-80EAB769B23F}"/>
              </a:ext>
            </a:extLst>
          </p:cNvPr>
          <p:cNvGrpSpPr>
            <a:grpSpLocks noChangeAspect="1"/>
          </p:cNvGrpSpPr>
          <p:nvPr/>
        </p:nvGrpSpPr>
        <p:grpSpPr>
          <a:xfrm>
            <a:off x="6359831" y="401806"/>
            <a:ext cx="457200" cy="457200"/>
            <a:chOff x="5301956" y="4678104"/>
            <a:chExt cx="914400" cy="914400"/>
          </a:xfrm>
        </p:grpSpPr>
        <p:sp>
          <p:nvSpPr>
            <p:cNvPr id="243" name="Oval 242">
              <a:extLst>
                <a:ext uri="{FF2B5EF4-FFF2-40B4-BE49-F238E27FC236}">
                  <a16:creationId xmlns:a16="http://schemas.microsoft.com/office/drawing/2014/main" id="{285A0FEF-2414-4A86-ABFA-4CE800388544}"/>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44" name="Group 243">
              <a:extLst>
                <a:ext uri="{FF2B5EF4-FFF2-40B4-BE49-F238E27FC236}">
                  <a16:creationId xmlns:a16="http://schemas.microsoft.com/office/drawing/2014/main" id="{85F0F57D-5366-4D99-88E5-57C397A44564}"/>
                </a:ext>
              </a:extLst>
            </p:cNvPr>
            <p:cNvGrpSpPr>
              <a:grpSpLocks noChangeAspect="1"/>
            </p:cNvGrpSpPr>
            <p:nvPr/>
          </p:nvGrpSpPr>
          <p:grpSpPr>
            <a:xfrm>
              <a:off x="5416532" y="4898732"/>
              <a:ext cx="674706" cy="433016"/>
              <a:chOff x="8025136" y="7417948"/>
              <a:chExt cx="1135149" cy="728520"/>
            </a:xfrm>
          </p:grpSpPr>
          <p:sp>
            <p:nvSpPr>
              <p:cNvPr id="245" name="Freeform 7">
                <a:extLst>
                  <a:ext uri="{FF2B5EF4-FFF2-40B4-BE49-F238E27FC236}">
                    <a16:creationId xmlns:a16="http://schemas.microsoft.com/office/drawing/2014/main" id="{7D9671AE-5B6B-40E9-AA09-0CEE7B765B0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246" name="Group 245">
                <a:extLst>
                  <a:ext uri="{FF2B5EF4-FFF2-40B4-BE49-F238E27FC236}">
                    <a16:creationId xmlns:a16="http://schemas.microsoft.com/office/drawing/2014/main" id="{8AE502CD-4508-4F1B-9C7C-8170824894C7}"/>
                  </a:ext>
                </a:extLst>
              </p:cNvPr>
              <p:cNvGrpSpPr/>
              <p:nvPr/>
            </p:nvGrpSpPr>
            <p:grpSpPr>
              <a:xfrm>
                <a:off x="8025136" y="7417948"/>
                <a:ext cx="1135149" cy="728520"/>
                <a:chOff x="8025136" y="7417948"/>
                <a:chExt cx="1135149" cy="728520"/>
              </a:xfrm>
            </p:grpSpPr>
            <p:sp>
              <p:nvSpPr>
                <p:cNvPr id="247" name="Freeform 40">
                  <a:extLst>
                    <a:ext uri="{FF2B5EF4-FFF2-40B4-BE49-F238E27FC236}">
                      <a16:creationId xmlns:a16="http://schemas.microsoft.com/office/drawing/2014/main" id="{750AD845-D071-47A4-9A4C-E6B7200D8484}"/>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48" name="Freeform 512">
                  <a:extLst>
                    <a:ext uri="{FF2B5EF4-FFF2-40B4-BE49-F238E27FC236}">
                      <a16:creationId xmlns:a16="http://schemas.microsoft.com/office/drawing/2014/main" id="{D6B80BEA-7D65-4F0E-B658-DEEBB8F19F87}"/>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249" name="Group 248">
            <a:extLst>
              <a:ext uri="{FF2B5EF4-FFF2-40B4-BE49-F238E27FC236}">
                <a16:creationId xmlns:a16="http://schemas.microsoft.com/office/drawing/2014/main" id="{32423D4D-DC10-4116-94CB-450EED973EF4}"/>
              </a:ext>
            </a:extLst>
          </p:cNvPr>
          <p:cNvGrpSpPr>
            <a:grpSpLocks noChangeAspect="1"/>
          </p:cNvGrpSpPr>
          <p:nvPr/>
        </p:nvGrpSpPr>
        <p:grpSpPr>
          <a:xfrm>
            <a:off x="10155860" y="1371205"/>
            <a:ext cx="457200" cy="457200"/>
            <a:chOff x="7770325" y="1952766"/>
            <a:chExt cx="1143000" cy="1143000"/>
          </a:xfrm>
        </p:grpSpPr>
        <p:sp>
          <p:nvSpPr>
            <p:cNvPr id="250" name="Oval 249">
              <a:extLst>
                <a:ext uri="{FF2B5EF4-FFF2-40B4-BE49-F238E27FC236}">
                  <a16:creationId xmlns:a16="http://schemas.microsoft.com/office/drawing/2014/main" id="{3A2B6907-65B8-4E08-9436-AAEF894DB704}"/>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251" name="Picture 250">
              <a:extLst>
                <a:ext uri="{FF2B5EF4-FFF2-40B4-BE49-F238E27FC236}">
                  <a16:creationId xmlns:a16="http://schemas.microsoft.com/office/drawing/2014/main" id="{2075031A-52CF-455B-BFBB-F848C446B066}"/>
                </a:ext>
              </a:extLst>
            </p:cNvPr>
            <p:cNvPicPr>
              <a:picLocks noChangeAspect="1"/>
            </p:cNvPicPr>
            <p:nvPr/>
          </p:nvPicPr>
          <p:blipFill>
            <a:blip r:embed="rId20"/>
            <a:stretch>
              <a:fillRect/>
            </a:stretch>
          </p:blipFill>
          <p:spPr>
            <a:xfrm>
              <a:off x="8124028" y="2158391"/>
              <a:ext cx="438918" cy="763335"/>
            </a:xfrm>
            <a:prstGeom prst="rect">
              <a:avLst/>
            </a:prstGeom>
          </p:spPr>
        </p:pic>
        <p:pic>
          <p:nvPicPr>
            <p:cNvPr id="252" name="Picture 251">
              <a:extLst>
                <a:ext uri="{FF2B5EF4-FFF2-40B4-BE49-F238E27FC236}">
                  <a16:creationId xmlns:a16="http://schemas.microsoft.com/office/drawing/2014/main" id="{1B9D7662-5686-42EC-8740-DE026BB2C68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253" name="Group 252">
            <a:extLst>
              <a:ext uri="{FF2B5EF4-FFF2-40B4-BE49-F238E27FC236}">
                <a16:creationId xmlns:a16="http://schemas.microsoft.com/office/drawing/2014/main" id="{AAD65F9C-D942-48A2-9EF3-82C4A1107D3A}"/>
              </a:ext>
            </a:extLst>
          </p:cNvPr>
          <p:cNvGrpSpPr>
            <a:grpSpLocks noChangeAspect="1"/>
          </p:cNvGrpSpPr>
          <p:nvPr/>
        </p:nvGrpSpPr>
        <p:grpSpPr>
          <a:xfrm>
            <a:off x="10682055" y="4410019"/>
            <a:ext cx="457200" cy="457200"/>
            <a:chOff x="8785063" y="2988618"/>
            <a:chExt cx="1143000" cy="1143000"/>
          </a:xfrm>
        </p:grpSpPr>
        <p:grpSp>
          <p:nvGrpSpPr>
            <p:cNvPr id="254" name="Group 253">
              <a:extLst>
                <a:ext uri="{FF2B5EF4-FFF2-40B4-BE49-F238E27FC236}">
                  <a16:creationId xmlns:a16="http://schemas.microsoft.com/office/drawing/2014/main" id="{1388A4DF-CED0-4196-AFC4-A4DFC8EA4BBB}"/>
                </a:ext>
              </a:extLst>
            </p:cNvPr>
            <p:cNvGrpSpPr>
              <a:grpSpLocks noChangeAspect="1"/>
            </p:cNvGrpSpPr>
            <p:nvPr/>
          </p:nvGrpSpPr>
          <p:grpSpPr>
            <a:xfrm>
              <a:off x="8785063" y="2988618"/>
              <a:ext cx="1143000" cy="1143000"/>
              <a:chOff x="7212772" y="5496293"/>
              <a:chExt cx="914400" cy="914400"/>
            </a:xfrm>
          </p:grpSpPr>
          <p:sp>
            <p:nvSpPr>
              <p:cNvPr id="256" name="Oval 255">
                <a:extLst>
                  <a:ext uri="{FF2B5EF4-FFF2-40B4-BE49-F238E27FC236}">
                    <a16:creationId xmlns:a16="http://schemas.microsoft.com/office/drawing/2014/main" id="{9274713C-F958-44DD-8298-AFE736F573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57" name="Freeform 7">
                <a:extLst>
                  <a:ext uri="{FF2B5EF4-FFF2-40B4-BE49-F238E27FC236}">
                    <a16:creationId xmlns:a16="http://schemas.microsoft.com/office/drawing/2014/main" id="{837AD117-30FE-45A1-8974-3575AD4C95E7}"/>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255" name="Picture 5">
              <a:extLst>
                <a:ext uri="{FF2B5EF4-FFF2-40B4-BE49-F238E27FC236}">
                  <a16:creationId xmlns:a16="http://schemas.microsoft.com/office/drawing/2014/main" id="{14BB080B-9D42-4D5A-867F-4F112AA46D8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1957" y="3307382"/>
              <a:ext cx="849211" cy="550573"/>
            </a:xfrm>
            <a:prstGeom prst="rect">
              <a:avLst/>
            </a:prstGeom>
          </p:spPr>
        </p:pic>
      </p:grpSp>
      <p:grpSp>
        <p:nvGrpSpPr>
          <p:cNvPr id="258" name="Group 257">
            <a:extLst>
              <a:ext uri="{FF2B5EF4-FFF2-40B4-BE49-F238E27FC236}">
                <a16:creationId xmlns:a16="http://schemas.microsoft.com/office/drawing/2014/main" id="{147D6F63-36F4-493D-89FA-B95033C0322B}"/>
              </a:ext>
            </a:extLst>
          </p:cNvPr>
          <p:cNvGrpSpPr>
            <a:grpSpLocks noChangeAspect="1"/>
          </p:cNvGrpSpPr>
          <p:nvPr/>
        </p:nvGrpSpPr>
        <p:grpSpPr>
          <a:xfrm>
            <a:off x="8087572" y="6027738"/>
            <a:ext cx="457200" cy="457200"/>
            <a:chOff x="7488915" y="4160672"/>
            <a:chExt cx="914400" cy="914400"/>
          </a:xfrm>
        </p:grpSpPr>
        <p:sp>
          <p:nvSpPr>
            <p:cNvPr id="259" name="Oval 258">
              <a:extLst>
                <a:ext uri="{FF2B5EF4-FFF2-40B4-BE49-F238E27FC236}">
                  <a16:creationId xmlns:a16="http://schemas.microsoft.com/office/drawing/2014/main" id="{F93A6EFA-6F5B-4461-9E98-0EB01DA01B21}"/>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260" name="Group 259">
              <a:extLst>
                <a:ext uri="{FF2B5EF4-FFF2-40B4-BE49-F238E27FC236}">
                  <a16:creationId xmlns:a16="http://schemas.microsoft.com/office/drawing/2014/main" id="{C9BB0920-FE8D-4E5B-A71A-C32C58FEEF29}"/>
                </a:ext>
              </a:extLst>
            </p:cNvPr>
            <p:cNvGrpSpPr>
              <a:grpSpLocks noChangeAspect="1"/>
            </p:cNvGrpSpPr>
            <p:nvPr/>
          </p:nvGrpSpPr>
          <p:grpSpPr>
            <a:xfrm>
              <a:off x="7725213" y="4317830"/>
              <a:ext cx="441804" cy="600084"/>
              <a:chOff x="11395930" y="2227184"/>
              <a:chExt cx="416827" cy="566158"/>
            </a:xfrm>
          </p:grpSpPr>
          <p:grpSp>
            <p:nvGrpSpPr>
              <p:cNvPr id="261" name="Group 260">
                <a:extLst>
                  <a:ext uri="{FF2B5EF4-FFF2-40B4-BE49-F238E27FC236}">
                    <a16:creationId xmlns:a16="http://schemas.microsoft.com/office/drawing/2014/main" id="{5514366F-DCF7-40CE-8661-696ABA6E9039}"/>
                  </a:ext>
                </a:extLst>
              </p:cNvPr>
              <p:cNvGrpSpPr/>
              <p:nvPr/>
            </p:nvGrpSpPr>
            <p:grpSpPr>
              <a:xfrm>
                <a:off x="11403418" y="2232104"/>
                <a:ext cx="401275" cy="530028"/>
                <a:chOff x="8817145" y="5862982"/>
                <a:chExt cx="200853" cy="338001"/>
              </a:xfrm>
            </p:grpSpPr>
            <p:sp>
              <p:nvSpPr>
                <p:cNvPr id="265" name="Rectangle 11">
                  <a:extLst>
                    <a:ext uri="{FF2B5EF4-FFF2-40B4-BE49-F238E27FC236}">
                      <a16:creationId xmlns:a16="http://schemas.microsoft.com/office/drawing/2014/main" id="{2E45F9A2-1028-4C43-A371-73545E07CE93}"/>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6" name="Rectangle 12">
                  <a:extLst>
                    <a:ext uri="{FF2B5EF4-FFF2-40B4-BE49-F238E27FC236}">
                      <a16:creationId xmlns:a16="http://schemas.microsoft.com/office/drawing/2014/main" id="{6F11F40B-F27B-4ADD-8098-5BCE1FBF9F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267" name="Freeform 17">
                  <a:extLst>
                    <a:ext uri="{FF2B5EF4-FFF2-40B4-BE49-F238E27FC236}">
                      <a16:creationId xmlns:a16="http://schemas.microsoft.com/office/drawing/2014/main" id="{464FAE11-6776-4B1A-ABB8-F388539F9D2F}"/>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262" name="Freeform 9">
                <a:extLst>
                  <a:ext uri="{FF2B5EF4-FFF2-40B4-BE49-F238E27FC236}">
                    <a16:creationId xmlns:a16="http://schemas.microsoft.com/office/drawing/2014/main" id="{B8A5F970-4A9C-4F1B-98F4-DDD7BA4EA1F1}"/>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3" name="Picture 262">
                <a:extLst>
                  <a:ext uri="{FF2B5EF4-FFF2-40B4-BE49-F238E27FC236}">
                    <a16:creationId xmlns:a16="http://schemas.microsoft.com/office/drawing/2014/main" id="{EFEAA204-088E-405C-A8B5-69B96470A1E2}"/>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264" name="Oval 263">
                <a:extLst>
                  <a:ext uri="{FF2B5EF4-FFF2-40B4-BE49-F238E27FC236}">
                    <a16:creationId xmlns:a16="http://schemas.microsoft.com/office/drawing/2014/main" id="{AFA8FC4A-D568-4CF1-8FED-732AE913B50E}"/>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104297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a:extLst>
              <a:ext uri="{FF2B5EF4-FFF2-40B4-BE49-F238E27FC236}">
                <a16:creationId xmlns:a16="http://schemas.microsoft.com/office/drawing/2014/main" id="{F7CFC840-BE77-4B7C-BA8A-4865475D3459}"/>
              </a:ext>
            </a:extLst>
          </p:cNvPr>
          <p:cNvGrpSpPr/>
          <p:nvPr/>
        </p:nvGrpSpPr>
        <p:grpSpPr>
          <a:xfrm>
            <a:off x="9301116" y="4972943"/>
            <a:ext cx="475216" cy="475216"/>
            <a:chOff x="7996472" y="4632292"/>
            <a:chExt cx="1143000" cy="1143000"/>
          </a:xfrm>
        </p:grpSpPr>
        <p:sp>
          <p:nvSpPr>
            <p:cNvPr id="195" name="Oval 194">
              <a:extLst>
                <a:ext uri="{FF2B5EF4-FFF2-40B4-BE49-F238E27FC236}">
                  <a16:creationId xmlns:a16="http://schemas.microsoft.com/office/drawing/2014/main" id="{3F7B211C-1AF8-4ED8-A4FA-1B5D3C0A874C}"/>
                </a:ext>
              </a:extLst>
            </p:cNvPr>
            <p:cNvSpPr/>
            <p:nvPr/>
          </p:nvSpPr>
          <p:spPr bwMode="auto">
            <a:xfrm>
              <a:off x="7996472" y="4632292"/>
              <a:ext cx="1143000" cy="1143000"/>
            </a:xfrm>
            <a:prstGeom prst="ellipse">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96" name="Picture 195">
              <a:extLst>
                <a:ext uri="{FF2B5EF4-FFF2-40B4-BE49-F238E27FC236}">
                  <a16:creationId xmlns:a16="http://schemas.microsoft.com/office/drawing/2014/main" id="{480FE94E-B007-4293-8C59-ED85D29B454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5385" y="4737011"/>
              <a:ext cx="945175" cy="945175"/>
            </a:xfrm>
            <a:prstGeom prst="rect">
              <a:avLst/>
            </a:prstGeom>
          </p:spPr>
        </p:pic>
      </p:grpSp>
      <p:sp>
        <p:nvSpPr>
          <p:cNvPr id="197" name="Dotted Circle">
            <a:extLst>
              <a:ext uri="{FF2B5EF4-FFF2-40B4-BE49-F238E27FC236}">
                <a16:creationId xmlns:a16="http://schemas.microsoft.com/office/drawing/2014/main" id="{4B94D4B2-4A4F-4206-AB7E-6A716F131AF4}"/>
              </a:ext>
            </a:extLst>
          </p:cNvPr>
          <p:cNvSpPr/>
          <p:nvPr/>
        </p:nvSpPr>
        <p:spPr>
          <a:xfrm>
            <a:off x="2890574" y="5004171"/>
            <a:ext cx="1568743" cy="1568743"/>
          </a:xfrm>
          <a:prstGeom prst="ellipse">
            <a:avLst/>
          </a:prstGeom>
          <a:solidFill>
            <a:srgbClr val="FFFFFF">
              <a:lumMod val="95000"/>
            </a:srgbClr>
          </a:solidFill>
          <a:ln w="12700" cap="rnd" cmpd="sng" algn="ctr">
            <a:solidFill>
              <a:srgbClr val="353535"/>
            </a:solidFill>
            <a:prstDash val="sysDot"/>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grpSp>
        <p:nvGrpSpPr>
          <p:cNvPr id="234" name="Group 233">
            <a:extLst>
              <a:ext uri="{FF2B5EF4-FFF2-40B4-BE49-F238E27FC236}">
                <a16:creationId xmlns:a16="http://schemas.microsoft.com/office/drawing/2014/main" id="{681DD5D2-09C0-411A-AE91-D4DF509FBD0E}"/>
              </a:ext>
            </a:extLst>
          </p:cNvPr>
          <p:cNvGrpSpPr/>
          <p:nvPr/>
        </p:nvGrpSpPr>
        <p:grpSpPr>
          <a:xfrm>
            <a:off x="3134471" y="5269283"/>
            <a:ext cx="1080950" cy="1038521"/>
            <a:chOff x="3221327" y="5411300"/>
            <a:chExt cx="1102625" cy="1059345"/>
          </a:xfrm>
        </p:grpSpPr>
        <p:grpSp>
          <p:nvGrpSpPr>
            <p:cNvPr id="235" name="Group 234">
              <a:extLst>
                <a:ext uri="{FF2B5EF4-FFF2-40B4-BE49-F238E27FC236}">
                  <a16:creationId xmlns:a16="http://schemas.microsoft.com/office/drawing/2014/main" id="{99E3DFC2-3ADA-49A0-89C2-A8711589FEAC}"/>
                </a:ext>
              </a:extLst>
            </p:cNvPr>
            <p:cNvGrpSpPr/>
            <p:nvPr/>
          </p:nvGrpSpPr>
          <p:grpSpPr>
            <a:xfrm>
              <a:off x="3221327" y="5756631"/>
              <a:ext cx="367510" cy="311388"/>
              <a:chOff x="4947743" y="5339803"/>
              <a:chExt cx="825499" cy="706436"/>
            </a:xfrm>
          </p:grpSpPr>
          <p:sp>
            <p:nvSpPr>
              <p:cNvPr id="261" name="Freeform 5">
                <a:extLst>
                  <a:ext uri="{FF2B5EF4-FFF2-40B4-BE49-F238E27FC236}">
                    <a16:creationId xmlns:a16="http://schemas.microsoft.com/office/drawing/2014/main" id="{E22C890A-8BCF-4C4F-BFF4-1933E580C867}"/>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2" name="Freeform 6">
                <a:extLst>
                  <a:ext uri="{FF2B5EF4-FFF2-40B4-BE49-F238E27FC236}">
                    <a16:creationId xmlns:a16="http://schemas.microsoft.com/office/drawing/2014/main" id="{BF52B882-56CB-4B11-A77A-F374831A4C1F}"/>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3" name="Freeform 7">
                <a:extLst>
                  <a:ext uri="{FF2B5EF4-FFF2-40B4-BE49-F238E27FC236}">
                    <a16:creationId xmlns:a16="http://schemas.microsoft.com/office/drawing/2014/main" id="{9099B4A2-8E00-489E-8AF7-1AEFF4C203F3}"/>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4" name="Freeform 8">
                <a:extLst>
                  <a:ext uri="{FF2B5EF4-FFF2-40B4-BE49-F238E27FC236}">
                    <a16:creationId xmlns:a16="http://schemas.microsoft.com/office/drawing/2014/main" id="{89FFF450-7850-4FA2-BC8A-EE529C5BF0B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5" name="Line 9">
                <a:extLst>
                  <a:ext uri="{FF2B5EF4-FFF2-40B4-BE49-F238E27FC236}">
                    <a16:creationId xmlns:a16="http://schemas.microsoft.com/office/drawing/2014/main" id="{D5C9A1FC-A8ED-41B4-8D68-F7285DE7B0EE}"/>
                  </a:ext>
                </a:extLst>
              </p:cNvPr>
              <p:cNvSpPr>
                <a:spLocks noChangeShapeType="1"/>
              </p:cNvSpPr>
              <p:nvPr/>
            </p:nvSpPr>
            <p:spPr bwMode="auto">
              <a:xfrm flipH="1" flipV="1">
                <a:off x="5468442" y="5963690"/>
                <a:ext cx="304800"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266" name="Line 10">
                <a:extLst>
                  <a:ext uri="{FF2B5EF4-FFF2-40B4-BE49-F238E27FC236}">
                    <a16:creationId xmlns:a16="http://schemas.microsoft.com/office/drawing/2014/main" id="{BA3D3D65-C793-4882-8CDC-4E3B77D9C6C4}"/>
                  </a:ext>
                </a:extLst>
              </p:cNvPr>
              <p:cNvSpPr>
                <a:spLocks noChangeShapeType="1"/>
              </p:cNvSpPr>
              <p:nvPr/>
            </p:nvSpPr>
            <p:spPr bwMode="auto">
              <a:xfrm>
                <a:off x="5468443" y="5543002"/>
                <a:ext cx="30479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36" name="Group 235">
              <a:extLst>
                <a:ext uri="{FF2B5EF4-FFF2-40B4-BE49-F238E27FC236}">
                  <a16:creationId xmlns:a16="http://schemas.microsoft.com/office/drawing/2014/main" id="{50A02F50-45A7-4B8A-83A9-075BEAE056E6}"/>
                </a:ext>
              </a:extLst>
            </p:cNvPr>
            <p:cNvGrpSpPr>
              <a:grpSpLocks noChangeAspect="1"/>
            </p:cNvGrpSpPr>
            <p:nvPr/>
          </p:nvGrpSpPr>
          <p:grpSpPr>
            <a:xfrm>
              <a:off x="3646206" y="6109142"/>
              <a:ext cx="272889" cy="361503"/>
              <a:chOff x="7063209" y="2163774"/>
              <a:chExt cx="658103" cy="834116"/>
            </a:xfrm>
          </p:grpSpPr>
          <p:sp>
            <p:nvSpPr>
              <p:cNvPr id="249" name="Freeform 29">
                <a:extLst>
                  <a:ext uri="{FF2B5EF4-FFF2-40B4-BE49-F238E27FC236}">
                    <a16:creationId xmlns:a16="http://schemas.microsoft.com/office/drawing/2014/main" id="{0C485EA4-70A3-472E-81B0-E1CA0B84BA72}"/>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0" name="Freeform 30">
                <a:extLst>
                  <a:ext uri="{FF2B5EF4-FFF2-40B4-BE49-F238E27FC236}">
                    <a16:creationId xmlns:a16="http://schemas.microsoft.com/office/drawing/2014/main" id="{360A4EF5-5C0D-495D-95A4-B953EB99C051}"/>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1" name="Rectangle 31">
                <a:extLst>
                  <a:ext uri="{FF2B5EF4-FFF2-40B4-BE49-F238E27FC236}">
                    <a16:creationId xmlns:a16="http://schemas.microsoft.com/office/drawing/2014/main" id="{BB9A1E6F-2FF5-4E43-B378-978FCAE60001}"/>
                  </a:ext>
                </a:extLst>
              </p:cNvPr>
              <p:cNvSpPr>
                <a:spLocks noChangeArrowheads="1"/>
              </p:cNvSpPr>
              <p:nvPr/>
            </p:nvSpPr>
            <p:spPr bwMode="auto">
              <a:xfrm>
                <a:off x="7155849" y="2376905"/>
                <a:ext cx="102229" cy="243795"/>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2" name="Rectangle 32">
                <a:extLst>
                  <a:ext uri="{FF2B5EF4-FFF2-40B4-BE49-F238E27FC236}">
                    <a16:creationId xmlns:a16="http://schemas.microsoft.com/office/drawing/2014/main" id="{7E44AF74-C82E-450B-802A-BDB2DC837B6F}"/>
                  </a:ext>
                </a:extLst>
              </p:cNvPr>
              <p:cNvSpPr>
                <a:spLocks noChangeArrowheads="1"/>
              </p:cNvSpPr>
              <p:nvPr/>
            </p:nvSpPr>
            <p:spPr bwMode="auto">
              <a:xfrm>
                <a:off x="7312388" y="2448970"/>
                <a:ext cx="76671" cy="171731"/>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3" name="Rectangle 33">
                <a:extLst>
                  <a:ext uri="{FF2B5EF4-FFF2-40B4-BE49-F238E27FC236}">
                    <a16:creationId xmlns:a16="http://schemas.microsoft.com/office/drawing/2014/main" id="{63D79709-55B7-4607-89C5-4EB332EA064F}"/>
                  </a:ext>
                </a:extLst>
              </p:cNvPr>
              <p:cNvSpPr>
                <a:spLocks noChangeArrowheads="1"/>
              </p:cNvSpPr>
              <p:nvPr/>
            </p:nvSpPr>
            <p:spPr bwMode="auto">
              <a:xfrm>
                <a:off x="7441772" y="2501103"/>
                <a:ext cx="65491" cy="119599"/>
              </a:xfrm>
              <a:prstGeom prst="rect">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4" name="Freeform 34">
                <a:extLst>
                  <a:ext uri="{FF2B5EF4-FFF2-40B4-BE49-F238E27FC236}">
                    <a16:creationId xmlns:a16="http://schemas.microsoft.com/office/drawing/2014/main" id="{990DBBAC-8250-436F-B962-43F2C4F3CBBC}"/>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5" name="Line 35">
                <a:extLst>
                  <a:ext uri="{FF2B5EF4-FFF2-40B4-BE49-F238E27FC236}">
                    <a16:creationId xmlns:a16="http://schemas.microsoft.com/office/drawing/2014/main" id="{8F9F34FE-5000-46A8-8E4B-4597CA4A0648}"/>
                  </a:ext>
                </a:extLst>
              </p:cNvPr>
              <p:cNvSpPr>
                <a:spLocks noChangeShapeType="1"/>
              </p:cNvSpPr>
              <p:nvPr/>
            </p:nvSpPr>
            <p:spPr bwMode="auto">
              <a:xfrm flipH="1">
                <a:off x="715584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6" name="Line 36">
                <a:extLst>
                  <a:ext uri="{FF2B5EF4-FFF2-40B4-BE49-F238E27FC236}">
                    <a16:creationId xmlns:a16="http://schemas.microsoft.com/office/drawing/2014/main" id="{42F54E70-4371-4462-A9E6-AAC6C25AB316}"/>
                  </a:ext>
                </a:extLst>
              </p:cNvPr>
              <p:cNvSpPr>
                <a:spLocks noChangeShapeType="1"/>
              </p:cNvSpPr>
              <p:nvPr/>
            </p:nvSpPr>
            <p:spPr bwMode="auto">
              <a:xfrm flipH="1">
                <a:off x="7155849" y="2800098"/>
                <a:ext cx="132579"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7" name="Line 37">
                <a:extLst>
                  <a:ext uri="{FF2B5EF4-FFF2-40B4-BE49-F238E27FC236}">
                    <a16:creationId xmlns:a16="http://schemas.microsoft.com/office/drawing/2014/main" id="{6D195BE0-F3BE-4A1E-A21E-BCA9993FBD7B}"/>
                  </a:ext>
                </a:extLst>
              </p:cNvPr>
              <p:cNvSpPr>
                <a:spLocks noChangeShapeType="1"/>
              </p:cNvSpPr>
              <p:nvPr/>
            </p:nvSpPr>
            <p:spPr bwMode="auto">
              <a:xfrm flipH="1">
                <a:off x="715584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8" name="Line 38">
                <a:extLst>
                  <a:ext uri="{FF2B5EF4-FFF2-40B4-BE49-F238E27FC236}">
                    <a16:creationId xmlns:a16="http://schemas.microsoft.com/office/drawing/2014/main" id="{7834645D-DEB3-4A30-B98F-BD0AECAACB09}"/>
                  </a:ext>
                </a:extLst>
              </p:cNvPr>
              <p:cNvSpPr>
                <a:spLocks noChangeShapeType="1"/>
              </p:cNvSpPr>
              <p:nvPr/>
            </p:nvSpPr>
            <p:spPr bwMode="auto">
              <a:xfrm flipH="1">
                <a:off x="7449759" y="2709631"/>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59" name="Line 39">
                <a:extLst>
                  <a:ext uri="{FF2B5EF4-FFF2-40B4-BE49-F238E27FC236}">
                    <a16:creationId xmlns:a16="http://schemas.microsoft.com/office/drawing/2014/main" id="{31A0AE21-A6EB-4EED-BB65-4F990664B3F9}"/>
                  </a:ext>
                </a:extLst>
              </p:cNvPr>
              <p:cNvSpPr>
                <a:spLocks noChangeShapeType="1"/>
              </p:cNvSpPr>
              <p:nvPr/>
            </p:nvSpPr>
            <p:spPr bwMode="auto">
              <a:xfrm flipH="1">
                <a:off x="7449759" y="2800098"/>
                <a:ext cx="134177"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60" name="Line 40">
                <a:extLst>
                  <a:ext uri="{FF2B5EF4-FFF2-40B4-BE49-F238E27FC236}">
                    <a16:creationId xmlns:a16="http://schemas.microsoft.com/office/drawing/2014/main" id="{55054C12-4E9B-40B9-AEB5-233A9F1EA012}"/>
                  </a:ext>
                </a:extLst>
              </p:cNvPr>
              <p:cNvSpPr>
                <a:spLocks noChangeShapeType="1"/>
              </p:cNvSpPr>
              <p:nvPr/>
            </p:nvSpPr>
            <p:spPr bwMode="auto">
              <a:xfrm flipH="1">
                <a:off x="7449759" y="2884430"/>
                <a:ext cx="175708" cy="0"/>
              </a:xfrm>
              <a:prstGeom prst="line">
                <a:avLst/>
              </a:prstGeom>
              <a:noFill/>
              <a:ln w="12700" cap="flat">
                <a:solidFill>
                  <a:srgbClr val="EAEAEA">
                    <a:lumMod val="50000"/>
                  </a:srgbClr>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7" name="Group 236">
              <a:extLst>
                <a:ext uri="{FF2B5EF4-FFF2-40B4-BE49-F238E27FC236}">
                  <a16:creationId xmlns:a16="http://schemas.microsoft.com/office/drawing/2014/main" id="{A8278AB5-DCD6-42F0-8955-4F272BFE67EB}"/>
                </a:ext>
              </a:extLst>
            </p:cNvPr>
            <p:cNvGrpSpPr/>
            <p:nvPr/>
          </p:nvGrpSpPr>
          <p:grpSpPr>
            <a:xfrm>
              <a:off x="3626018" y="5411300"/>
              <a:ext cx="303954" cy="249439"/>
              <a:chOff x="997724" y="2784661"/>
              <a:chExt cx="817590" cy="670956"/>
            </a:xfrm>
          </p:grpSpPr>
          <p:sp>
            <p:nvSpPr>
              <p:cNvPr id="243" name="Oval 5">
                <a:extLst>
                  <a:ext uri="{FF2B5EF4-FFF2-40B4-BE49-F238E27FC236}">
                    <a16:creationId xmlns:a16="http://schemas.microsoft.com/office/drawing/2014/main" id="{0944E651-6DCA-4F35-A820-89A0CFF8C415}"/>
                  </a:ext>
                </a:extLst>
              </p:cNvPr>
              <p:cNvSpPr>
                <a:spLocks noChangeArrowheads="1"/>
              </p:cNvSpPr>
              <p:nvPr/>
            </p:nvSpPr>
            <p:spPr bwMode="auto">
              <a:xfrm>
                <a:off x="102567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4" name="Oval 6">
                <a:extLst>
                  <a:ext uri="{FF2B5EF4-FFF2-40B4-BE49-F238E27FC236}">
                    <a16:creationId xmlns:a16="http://schemas.microsoft.com/office/drawing/2014/main" id="{062AF2CB-579E-4906-97CE-32C036EE9C33}"/>
                  </a:ext>
                </a:extLst>
              </p:cNvPr>
              <p:cNvSpPr>
                <a:spLocks noChangeArrowheads="1"/>
              </p:cNvSpPr>
              <p:nvPr/>
            </p:nvSpPr>
            <p:spPr bwMode="auto">
              <a:xfrm>
                <a:off x="1570736" y="2784661"/>
                <a:ext cx="216626" cy="214570"/>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5" name="Freeform 7">
                <a:extLst>
                  <a:ext uri="{FF2B5EF4-FFF2-40B4-BE49-F238E27FC236}">
                    <a16:creationId xmlns:a16="http://schemas.microsoft.com/office/drawing/2014/main" id="{A6D53877-8C9F-458F-9AAC-0BE922381FDC}"/>
                  </a:ext>
                </a:extLst>
              </p:cNvPr>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6" name="Oval 8">
                <a:extLst>
                  <a:ext uri="{FF2B5EF4-FFF2-40B4-BE49-F238E27FC236}">
                    <a16:creationId xmlns:a16="http://schemas.microsoft.com/office/drawing/2014/main" id="{F7DCF107-831A-4B8B-BA89-6948E4D5D17C}"/>
                  </a:ext>
                </a:extLst>
              </p:cNvPr>
              <p:cNvSpPr>
                <a:spLocks noChangeArrowheads="1"/>
              </p:cNvSpPr>
              <p:nvPr/>
            </p:nvSpPr>
            <p:spPr bwMode="auto">
              <a:xfrm>
                <a:off x="1270254" y="2999231"/>
                <a:ext cx="272530" cy="269064"/>
              </a:xfrm>
              <a:prstGeom prst="ellipse">
                <a:avLst/>
              </a:pr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7" name="Freeform 9">
                <a:extLst>
                  <a:ext uri="{FF2B5EF4-FFF2-40B4-BE49-F238E27FC236}">
                    <a16:creationId xmlns:a16="http://schemas.microsoft.com/office/drawing/2014/main" id="{065CCE0C-30A8-4CD3-B861-6E1093EC8DEE}"/>
                  </a:ext>
                </a:extLst>
              </p:cNvPr>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248" name="Freeform 10">
                <a:extLst>
                  <a:ext uri="{FF2B5EF4-FFF2-40B4-BE49-F238E27FC236}">
                    <a16:creationId xmlns:a16="http://schemas.microsoft.com/office/drawing/2014/main" id="{977949F8-76D3-4655-9D83-154C90C3F6A9}"/>
                  </a:ext>
                </a:extLst>
              </p:cNvPr>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EAEAEA">
                    <a:lumMod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899E37FE-8CC1-4DEE-9C7B-3AAD4D2FC722}"/>
                </a:ext>
              </a:extLst>
            </p:cNvPr>
            <p:cNvGrpSpPr>
              <a:grpSpLocks noChangeAspect="1"/>
            </p:cNvGrpSpPr>
            <p:nvPr/>
          </p:nvGrpSpPr>
          <p:grpSpPr>
            <a:xfrm>
              <a:off x="3996485" y="5750937"/>
              <a:ext cx="327467" cy="322767"/>
              <a:chOff x="9168011" y="5170699"/>
              <a:chExt cx="665163" cy="655622"/>
            </a:xfrm>
          </p:grpSpPr>
          <p:sp>
            <p:nvSpPr>
              <p:cNvPr id="239" name="Freeform 44">
                <a:extLst>
                  <a:ext uri="{FF2B5EF4-FFF2-40B4-BE49-F238E27FC236}">
                    <a16:creationId xmlns:a16="http://schemas.microsoft.com/office/drawing/2014/main" id="{D0C72C91-A0D1-4E80-B60D-9E50B833CD3A}"/>
                  </a:ext>
                </a:extLst>
              </p:cNvPr>
              <p:cNvSpPr>
                <a:spLocks/>
              </p:cNvSpPr>
              <p:nvPr/>
            </p:nvSpPr>
            <p:spPr bwMode="auto">
              <a:xfrm>
                <a:off x="9168012" y="5170699"/>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EAEAEA">
                  <a:lumMod val="50000"/>
                </a:srgbClr>
              </a:solid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0" name="Freeform 45">
                <a:extLst>
                  <a:ext uri="{FF2B5EF4-FFF2-40B4-BE49-F238E27FC236}">
                    <a16:creationId xmlns:a16="http://schemas.microsoft.com/office/drawing/2014/main" id="{13A75357-DA7E-4466-8FED-148591734A1F}"/>
                  </a:ext>
                </a:extLst>
              </p:cNvPr>
              <p:cNvSpPr>
                <a:spLocks/>
              </p:cNvSpPr>
              <p:nvPr/>
            </p:nvSpPr>
            <p:spPr bwMode="auto">
              <a:xfrm>
                <a:off x="9168013" y="5481849"/>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1" name="Freeform 46">
                <a:extLst>
                  <a:ext uri="{FF2B5EF4-FFF2-40B4-BE49-F238E27FC236}">
                    <a16:creationId xmlns:a16="http://schemas.microsoft.com/office/drawing/2014/main" id="{8D33E7CA-58D0-4D36-9003-538E3BF9735F}"/>
                  </a:ext>
                </a:extLst>
              </p:cNvPr>
              <p:cNvSpPr>
                <a:spLocks/>
              </p:cNvSpPr>
              <p:nvPr/>
            </p:nvSpPr>
            <p:spPr bwMode="auto">
              <a:xfrm>
                <a:off x="9456935" y="5170699"/>
                <a:ext cx="376238" cy="44450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EAEAEA">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sp>
            <p:nvSpPr>
              <p:cNvPr id="242" name="Freeform 47">
                <a:extLst>
                  <a:ext uri="{FF2B5EF4-FFF2-40B4-BE49-F238E27FC236}">
                    <a16:creationId xmlns:a16="http://schemas.microsoft.com/office/drawing/2014/main" id="{E07FA19C-B54D-4D9D-A00F-EC259EF431A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EAEAEA">
                    <a:lumMod val="50000"/>
                  </a:srgbClr>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12700">
                    <a:solidFill>
                      <a:srgbClr val="353535"/>
                    </a:solidFill>
                  </a:ln>
                  <a:solidFill>
                    <a:srgbClr val="002050"/>
                  </a:solidFill>
                  <a:effectLst/>
                  <a:uLnTx/>
                  <a:uFillTx/>
                  <a:latin typeface="Segoe UI Semilight"/>
                  <a:ea typeface="+mn-ea"/>
                  <a:cs typeface="+mn-cs"/>
                </a:endParaRPr>
              </a:p>
            </p:txBody>
          </p:sp>
        </p:grpSp>
      </p:grpSp>
      <p:sp>
        <p:nvSpPr>
          <p:cNvPr id="267" name="Text">
            <a:extLst>
              <a:ext uri="{FF2B5EF4-FFF2-40B4-BE49-F238E27FC236}">
                <a16:creationId xmlns:a16="http://schemas.microsoft.com/office/drawing/2014/main" id="{7A7CC0C1-67C2-45DB-B827-32241878D79B}"/>
              </a:ext>
            </a:extLst>
          </p:cNvPr>
          <p:cNvSpPr/>
          <p:nvPr/>
        </p:nvSpPr>
        <p:spPr bwMode="auto">
          <a:xfrm>
            <a:off x="485564" y="6366329"/>
            <a:ext cx="2496294" cy="367390"/>
          </a:xfrm>
          <a:prstGeom prst="rect">
            <a:avLst/>
          </a:prstGeom>
          <a:noFill/>
          <a:ln w="10795" cap="flat" cmpd="sng" algn="ctr">
            <a:noFill/>
            <a:prstDash val="solid"/>
            <a:headEnd type="none" w="med" len="med"/>
            <a:tailEnd type="none" w="med" len="med"/>
          </a:ln>
          <a:effectLst/>
        </p:spPr>
        <p:txBody>
          <a:bodyPr lIns="0" tIns="0" rIns="0" bIns="0" anchor="ctr"/>
          <a:lstStyle/>
          <a:p>
            <a:pPr marL="0" marR="0" lvl="0" indent="0" algn="r" defTabSz="913841" rtl="0" eaLnBrk="1" fontAlgn="base" latinLnBrk="0" hangingPunct="1">
              <a:lnSpc>
                <a:spcPct val="90000"/>
              </a:lnSpc>
              <a:spcBef>
                <a:spcPct val="0"/>
              </a:spcBef>
              <a:spcAft>
                <a:spcPct val="0"/>
              </a:spcAft>
              <a:buClrTx/>
              <a:buSzTx/>
              <a:buFontTx/>
              <a:buNone/>
              <a:tabLst/>
              <a:defRPr/>
            </a:pPr>
            <a:r>
              <a:rPr kumimoji="0" lang="en-US" sz="1568" b="0" i="0" u="none" strike="noStrike" kern="0" cap="none" spc="-49" normalizeH="0" baseline="0" noProof="0" dirty="0">
                <a:ln>
                  <a:noFill/>
                </a:ln>
                <a:solidFill>
                  <a:srgbClr val="505050"/>
                </a:solidFill>
                <a:effectLst/>
                <a:uLnTx/>
                <a:uFillTx/>
                <a:latin typeface="Segoe UI Semilight"/>
                <a:ea typeface="+mn-ea"/>
                <a:cs typeface="+mn-cs"/>
              </a:rPr>
              <a:t>On-premises</a:t>
            </a:r>
            <a:endParaRPr kumimoji="0" lang="en-US" sz="1800" b="0" i="0" u="none" strike="noStrike" kern="0" cap="none" spc="-49" normalizeH="0" baseline="0" noProof="0" dirty="0">
              <a:ln>
                <a:noFill/>
              </a:ln>
              <a:solidFill>
                <a:srgbClr val="505050"/>
              </a:solidFill>
              <a:effectLst/>
              <a:uLnTx/>
              <a:uFillTx/>
              <a:latin typeface="Segoe UI Semilight"/>
              <a:ea typeface="+mn-ea"/>
              <a:cs typeface="+mn-cs"/>
            </a:endParaRPr>
          </a:p>
        </p:txBody>
      </p:sp>
      <p:grpSp>
        <p:nvGrpSpPr>
          <p:cNvPr id="268" name="Group 267">
            <a:extLst>
              <a:ext uri="{FF2B5EF4-FFF2-40B4-BE49-F238E27FC236}">
                <a16:creationId xmlns:a16="http://schemas.microsoft.com/office/drawing/2014/main" id="{FD9997EA-C923-4DA7-9F78-8F64389E7936}"/>
              </a:ext>
            </a:extLst>
          </p:cNvPr>
          <p:cNvGrpSpPr>
            <a:grpSpLocks noChangeAspect="1"/>
          </p:cNvGrpSpPr>
          <p:nvPr/>
        </p:nvGrpSpPr>
        <p:grpSpPr>
          <a:xfrm>
            <a:off x="9006235" y="472292"/>
            <a:ext cx="521208" cy="521208"/>
            <a:chOff x="5382481" y="1937866"/>
            <a:chExt cx="1143000" cy="1143000"/>
          </a:xfrm>
        </p:grpSpPr>
        <p:sp>
          <p:nvSpPr>
            <p:cNvPr id="269" name="Oval 268">
              <a:extLst>
                <a:ext uri="{FF2B5EF4-FFF2-40B4-BE49-F238E27FC236}">
                  <a16:creationId xmlns:a16="http://schemas.microsoft.com/office/drawing/2014/main" id="{2C7CCDDE-C6B5-4115-A259-F53896C379C5}"/>
                </a:ext>
              </a:extLst>
            </p:cNvPr>
            <p:cNvSpPr>
              <a:spLocks noChangeAspect="1"/>
            </p:cNvSpPr>
            <p:nvPr/>
          </p:nvSpPr>
          <p:spPr bwMode="auto">
            <a:xfrm>
              <a:off x="5382481" y="1937866"/>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70" name="Oval 269">
              <a:extLst>
                <a:ext uri="{FF2B5EF4-FFF2-40B4-BE49-F238E27FC236}">
                  <a16:creationId xmlns:a16="http://schemas.microsoft.com/office/drawing/2014/main" id="{50E94BFB-9CB4-4C0F-AB63-D11335ECAC09}"/>
                </a:ext>
              </a:extLst>
            </p:cNvPr>
            <p:cNvSpPr/>
            <p:nvPr/>
          </p:nvSpPr>
          <p:spPr bwMode="auto">
            <a:xfrm>
              <a:off x="5682464" y="2447426"/>
              <a:ext cx="543033" cy="543032"/>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17BB5D9B-D967-4F25-9C2E-E53CB5891AB9}"/>
                </a:ext>
              </a:extLst>
            </p:cNvPr>
            <p:cNvSpPr>
              <a:spLocks noChangeAspect="1"/>
            </p:cNvSpPr>
            <p:nvPr/>
          </p:nvSpPr>
          <p:spPr bwMode="auto">
            <a:xfrm flipH="1">
              <a:off x="5738236" y="2536283"/>
              <a:ext cx="418765" cy="361003"/>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Freeform: Shape 271">
              <a:extLst>
                <a:ext uri="{FF2B5EF4-FFF2-40B4-BE49-F238E27FC236}">
                  <a16:creationId xmlns:a16="http://schemas.microsoft.com/office/drawing/2014/main" id="{470FA952-EE79-4663-850D-028842D48E9D}"/>
                </a:ext>
              </a:extLst>
            </p:cNvPr>
            <p:cNvSpPr>
              <a:spLocks noChangeAspect="1"/>
            </p:cNvSpPr>
            <p:nvPr/>
          </p:nvSpPr>
          <p:spPr bwMode="auto">
            <a:xfrm>
              <a:off x="5650504" y="2028276"/>
              <a:ext cx="606954" cy="67879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273" name="Rectangle 272">
            <a:extLst>
              <a:ext uri="{FF2B5EF4-FFF2-40B4-BE49-F238E27FC236}">
                <a16:creationId xmlns:a16="http://schemas.microsoft.com/office/drawing/2014/main" id="{B37B2C47-702F-4511-8683-A18F4D491492}"/>
              </a:ext>
            </a:extLst>
          </p:cNvPr>
          <p:cNvSpPr/>
          <p:nvPr/>
        </p:nvSpPr>
        <p:spPr>
          <a:xfrm>
            <a:off x="4393824" y="7123257"/>
            <a:ext cx="3404353" cy="36207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53535"/>
                </a:solidFill>
                <a:effectLst/>
                <a:uLnTx/>
                <a:uFillTx/>
                <a:latin typeface="Segoe UI Semilight"/>
                <a:ea typeface="+mn-ea"/>
                <a:cs typeface="+mn-cs"/>
              </a:rPr>
              <a:t>Organization and social identities</a:t>
            </a:r>
          </a:p>
        </p:txBody>
      </p:sp>
      <p:sp>
        <p:nvSpPr>
          <p:cNvPr id="274" name="Rectangle 273">
            <a:extLst>
              <a:ext uri="{FF2B5EF4-FFF2-40B4-BE49-F238E27FC236}">
                <a16:creationId xmlns:a16="http://schemas.microsoft.com/office/drawing/2014/main" id="{C1937121-9FA8-462C-A67F-9E33B8DC723B}"/>
              </a:ext>
            </a:extLst>
          </p:cNvPr>
          <p:cNvSpPr/>
          <p:nvPr/>
        </p:nvSpPr>
        <p:spPr>
          <a:xfrm>
            <a:off x="3700184" y="3202706"/>
            <a:ext cx="4791633" cy="4544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98"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INTERNET OF THINGS (IOT) DEVICES</a:t>
            </a:r>
          </a:p>
        </p:txBody>
      </p:sp>
      <p:grpSp>
        <p:nvGrpSpPr>
          <p:cNvPr id="275" name="Group 274">
            <a:extLst>
              <a:ext uri="{FF2B5EF4-FFF2-40B4-BE49-F238E27FC236}">
                <a16:creationId xmlns:a16="http://schemas.microsoft.com/office/drawing/2014/main" id="{4B3D0393-6EF8-460D-81FB-825734985B75}"/>
              </a:ext>
            </a:extLst>
          </p:cNvPr>
          <p:cNvGrpSpPr>
            <a:grpSpLocks noChangeAspect="1"/>
          </p:cNvGrpSpPr>
          <p:nvPr/>
        </p:nvGrpSpPr>
        <p:grpSpPr>
          <a:xfrm>
            <a:off x="4630241" y="603272"/>
            <a:ext cx="432015" cy="432015"/>
            <a:chOff x="5800549" y="3375773"/>
            <a:chExt cx="914400" cy="914400"/>
          </a:xfrm>
        </p:grpSpPr>
        <p:sp>
          <p:nvSpPr>
            <p:cNvPr id="276" name="Freeform 5">
              <a:extLst>
                <a:ext uri="{FF2B5EF4-FFF2-40B4-BE49-F238E27FC236}">
                  <a16:creationId xmlns:a16="http://schemas.microsoft.com/office/drawing/2014/main" id="{D2D6FC90-595C-442C-AA1E-6D8175D8CFC5}"/>
                </a:ext>
              </a:extLst>
            </p:cNvPr>
            <p:cNvSpPr>
              <a:spLocks/>
            </p:cNvSpPr>
            <p:nvPr/>
          </p:nvSpPr>
          <p:spPr bwMode="auto">
            <a:xfrm>
              <a:off x="5800549" y="3375773"/>
              <a:ext cx="914400" cy="9144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sp>
          <p:nvSpPr>
            <p:cNvPr id="277" name="Freeform 131">
              <a:extLst>
                <a:ext uri="{FF2B5EF4-FFF2-40B4-BE49-F238E27FC236}">
                  <a16:creationId xmlns:a16="http://schemas.microsoft.com/office/drawing/2014/main" id="{36A81714-C75B-49D7-BFF1-A699447FD181}"/>
                </a:ext>
              </a:extLst>
            </p:cNvPr>
            <p:cNvSpPr>
              <a:spLocks noChangeAspect="1"/>
            </p:cNvSpPr>
            <p:nvPr/>
          </p:nvSpPr>
          <p:spPr bwMode="black">
            <a:xfrm>
              <a:off x="6024627" y="3579791"/>
              <a:ext cx="422178" cy="5063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281" name="Group 280">
            <a:extLst>
              <a:ext uri="{FF2B5EF4-FFF2-40B4-BE49-F238E27FC236}">
                <a16:creationId xmlns:a16="http://schemas.microsoft.com/office/drawing/2014/main" id="{D4F3E891-1F4F-4DB2-B1D1-676585290286}"/>
              </a:ext>
            </a:extLst>
          </p:cNvPr>
          <p:cNvGrpSpPr/>
          <p:nvPr/>
        </p:nvGrpSpPr>
        <p:grpSpPr>
          <a:xfrm>
            <a:off x="1196930" y="3940069"/>
            <a:ext cx="432014" cy="432014"/>
            <a:chOff x="2298257" y="3149636"/>
            <a:chExt cx="1143000" cy="1143000"/>
          </a:xfrm>
        </p:grpSpPr>
        <p:sp>
          <p:nvSpPr>
            <p:cNvPr id="282" name="Freeform 5">
              <a:extLst>
                <a:ext uri="{FF2B5EF4-FFF2-40B4-BE49-F238E27FC236}">
                  <a16:creationId xmlns:a16="http://schemas.microsoft.com/office/drawing/2014/main" id="{2F05A238-789E-4C55-A3CD-C553BB343E1F}"/>
                </a:ext>
              </a:extLst>
            </p:cNvPr>
            <p:cNvSpPr>
              <a:spLocks/>
            </p:cNvSpPr>
            <p:nvPr/>
          </p:nvSpPr>
          <p:spPr bwMode="auto">
            <a:xfrm>
              <a:off x="2298257" y="3149636"/>
              <a:ext cx="1143000" cy="1143000"/>
            </a:xfrm>
            <a:prstGeom prst="ellipse">
              <a:avLst/>
            </a:prstGeom>
            <a:solidFill>
              <a:srgbClr val="0078D7"/>
            </a:solidFill>
            <a:ln w="15875">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Century Gothic" panose="020B0502020202020204"/>
                <a:ea typeface="+mn-ea"/>
                <a:cs typeface="+mn-cs"/>
              </a:endParaRPr>
            </a:p>
          </p:txBody>
        </p:sp>
        <p:pic>
          <p:nvPicPr>
            <p:cNvPr id="283" name="Picture 282">
              <a:extLst>
                <a:ext uri="{FF2B5EF4-FFF2-40B4-BE49-F238E27FC236}">
                  <a16:creationId xmlns:a16="http://schemas.microsoft.com/office/drawing/2014/main" id="{19161B97-CD9F-49D3-99AE-FD45B37B416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92709" y="3455131"/>
              <a:ext cx="541371" cy="532010"/>
            </a:xfrm>
            <a:prstGeom prst="rect">
              <a:avLst/>
            </a:prstGeom>
          </p:spPr>
        </p:pic>
      </p:grpSp>
      <p:grpSp>
        <p:nvGrpSpPr>
          <p:cNvPr id="291" name="Group 290">
            <a:extLst>
              <a:ext uri="{FF2B5EF4-FFF2-40B4-BE49-F238E27FC236}">
                <a16:creationId xmlns:a16="http://schemas.microsoft.com/office/drawing/2014/main" id="{37131CF1-EA61-4C36-8488-F40B479463D9}"/>
              </a:ext>
            </a:extLst>
          </p:cNvPr>
          <p:cNvGrpSpPr>
            <a:grpSpLocks noChangeAspect="1"/>
          </p:cNvGrpSpPr>
          <p:nvPr/>
        </p:nvGrpSpPr>
        <p:grpSpPr>
          <a:xfrm>
            <a:off x="11184851" y="3107086"/>
            <a:ext cx="521208" cy="521208"/>
            <a:chOff x="7303803" y="1980788"/>
            <a:chExt cx="1143000" cy="1143000"/>
          </a:xfrm>
        </p:grpSpPr>
        <p:sp>
          <p:nvSpPr>
            <p:cNvPr id="292" name="Oval 291">
              <a:extLst>
                <a:ext uri="{FF2B5EF4-FFF2-40B4-BE49-F238E27FC236}">
                  <a16:creationId xmlns:a16="http://schemas.microsoft.com/office/drawing/2014/main" id="{683630C5-98E1-4DBD-8BF7-C91461AC55DC}"/>
                </a:ext>
              </a:extLst>
            </p:cNvPr>
            <p:cNvSpPr>
              <a:spLocks noChangeAspect="1"/>
            </p:cNvSpPr>
            <p:nvPr/>
          </p:nvSpPr>
          <p:spPr bwMode="auto">
            <a:xfrm>
              <a:off x="7303803"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3" name="Oval 292">
              <a:extLst>
                <a:ext uri="{FF2B5EF4-FFF2-40B4-BE49-F238E27FC236}">
                  <a16:creationId xmlns:a16="http://schemas.microsoft.com/office/drawing/2014/main" id="{B970AEBF-6122-4712-B8F1-FC650EE6A3B8}"/>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4" name="Freeform: Shape 293">
              <a:extLst>
                <a:ext uri="{FF2B5EF4-FFF2-40B4-BE49-F238E27FC236}">
                  <a16:creationId xmlns:a16="http://schemas.microsoft.com/office/drawing/2014/main" id="{56D35973-D5D3-47B0-87DA-42EAB3E47A27}"/>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5" name="Picture 294">
              <a:extLst>
                <a:ext uri="{FF2B5EF4-FFF2-40B4-BE49-F238E27FC236}">
                  <a16:creationId xmlns:a16="http://schemas.microsoft.com/office/drawing/2014/main" id="{70A081F4-2914-43CF-9754-95324F6E38FB}"/>
                </a:ext>
              </a:extLst>
            </p:cNvPr>
            <p:cNvPicPr>
              <a:picLocks noChangeAspect="1"/>
            </p:cNvPicPr>
            <p:nvPr/>
          </p:nvPicPr>
          <p:blipFill>
            <a:blip r:embed="rId5" cstate="print">
              <a:lum bright="100000"/>
              <a:extLst>
                <a:ext uri="{28A0092B-C50C-407E-A947-70E740481C1C}">
                  <a14:useLocalDpi xmlns:a14="http://schemas.microsoft.com/office/drawing/2010/main"/>
                </a:ext>
              </a:extLst>
            </a:blip>
            <a:stretch>
              <a:fillRect/>
            </a:stretch>
          </p:blipFill>
          <p:spPr>
            <a:xfrm>
              <a:off x="7787636" y="2622747"/>
              <a:ext cx="154454" cy="329191"/>
            </a:xfrm>
            <a:prstGeom prst="rect">
              <a:avLst/>
            </a:prstGeom>
          </p:spPr>
        </p:pic>
      </p:grpSp>
      <p:grpSp>
        <p:nvGrpSpPr>
          <p:cNvPr id="296" name="Group 295">
            <a:extLst>
              <a:ext uri="{FF2B5EF4-FFF2-40B4-BE49-F238E27FC236}">
                <a16:creationId xmlns:a16="http://schemas.microsoft.com/office/drawing/2014/main" id="{25C7CA50-7ED2-4F91-AA2B-AC032201C1F8}"/>
              </a:ext>
            </a:extLst>
          </p:cNvPr>
          <p:cNvGrpSpPr>
            <a:grpSpLocks noChangeAspect="1"/>
          </p:cNvGrpSpPr>
          <p:nvPr/>
        </p:nvGrpSpPr>
        <p:grpSpPr>
          <a:xfrm>
            <a:off x="1252238" y="964850"/>
            <a:ext cx="521208" cy="521208"/>
            <a:chOff x="3461159" y="1980788"/>
            <a:chExt cx="1143000" cy="1143000"/>
          </a:xfrm>
        </p:grpSpPr>
        <p:sp>
          <p:nvSpPr>
            <p:cNvPr id="297" name="Oval 296">
              <a:extLst>
                <a:ext uri="{FF2B5EF4-FFF2-40B4-BE49-F238E27FC236}">
                  <a16:creationId xmlns:a16="http://schemas.microsoft.com/office/drawing/2014/main" id="{07C14F85-76C9-47F9-B4ED-4F21C8DC4AC3}"/>
                </a:ext>
              </a:extLst>
            </p:cNvPr>
            <p:cNvSpPr>
              <a:spLocks noChangeAspect="1"/>
            </p:cNvSpPr>
            <p:nvPr/>
          </p:nvSpPr>
          <p:spPr bwMode="auto">
            <a:xfrm>
              <a:off x="3461159" y="1980788"/>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8" name="Oval 297">
              <a:extLst>
                <a:ext uri="{FF2B5EF4-FFF2-40B4-BE49-F238E27FC236}">
                  <a16:creationId xmlns:a16="http://schemas.microsoft.com/office/drawing/2014/main" id="{330C9662-7C97-4418-852A-2A5BC4F880CB}"/>
                </a:ext>
              </a:extLst>
            </p:cNvPr>
            <p:cNvSpPr/>
            <p:nvPr/>
          </p:nvSpPr>
          <p:spPr bwMode="auto">
            <a:xfrm>
              <a:off x="3761142" y="2484626"/>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6F7B32EC-0CA0-4131-BE63-6BF4D49CD128}"/>
                </a:ext>
              </a:extLst>
            </p:cNvPr>
            <p:cNvSpPr>
              <a:spLocks noChangeAspect="1"/>
            </p:cNvSpPr>
            <p:nvPr/>
          </p:nvSpPr>
          <p:spPr bwMode="auto">
            <a:xfrm>
              <a:off x="3729182" y="2076917"/>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0" name="Picture 299">
              <a:extLst>
                <a:ext uri="{FF2B5EF4-FFF2-40B4-BE49-F238E27FC236}">
                  <a16:creationId xmlns:a16="http://schemas.microsoft.com/office/drawing/2014/main" id="{40076E7E-053D-4CEA-904E-9D358A60EDD2}"/>
                </a:ext>
              </a:extLst>
            </p:cNvPr>
            <p:cNvPicPr>
              <a:picLocks noChangeAspect="1"/>
            </p:cNvPicPr>
            <p:nvPr/>
          </p:nvPicPr>
          <p:blipFill>
            <a:blip r:embed="rId6" cstate="print">
              <a:lum bright="100000"/>
              <a:extLst>
                <a:ext uri="{28A0092B-C50C-407E-A947-70E740481C1C}">
                  <a14:useLocalDpi xmlns:a14="http://schemas.microsoft.com/office/drawing/2010/main"/>
                </a:ext>
              </a:extLst>
            </a:blip>
            <a:stretch>
              <a:fillRect/>
            </a:stretch>
          </p:blipFill>
          <p:spPr>
            <a:xfrm>
              <a:off x="3903360" y="2667425"/>
              <a:ext cx="258148" cy="260258"/>
            </a:xfrm>
            <a:prstGeom prst="rect">
              <a:avLst/>
            </a:prstGeom>
          </p:spPr>
        </p:pic>
      </p:grpSp>
      <p:grpSp>
        <p:nvGrpSpPr>
          <p:cNvPr id="301" name="Group 300">
            <a:extLst>
              <a:ext uri="{FF2B5EF4-FFF2-40B4-BE49-F238E27FC236}">
                <a16:creationId xmlns:a16="http://schemas.microsoft.com/office/drawing/2014/main" id="{9374ADD3-1FA1-465E-8888-5D0BDA775480}"/>
              </a:ext>
            </a:extLst>
          </p:cNvPr>
          <p:cNvGrpSpPr>
            <a:grpSpLocks noChangeAspect="1"/>
          </p:cNvGrpSpPr>
          <p:nvPr/>
        </p:nvGrpSpPr>
        <p:grpSpPr>
          <a:xfrm>
            <a:off x="10109726" y="5935794"/>
            <a:ext cx="521208" cy="521208"/>
            <a:chOff x="8264466" y="3846864"/>
            <a:chExt cx="1143000" cy="1143000"/>
          </a:xfrm>
        </p:grpSpPr>
        <p:sp>
          <p:nvSpPr>
            <p:cNvPr id="302" name="Oval 301">
              <a:extLst>
                <a:ext uri="{FF2B5EF4-FFF2-40B4-BE49-F238E27FC236}">
                  <a16:creationId xmlns:a16="http://schemas.microsoft.com/office/drawing/2014/main" id="{CE47693F-B59A-4089-9C0F-374770328212}"/>
                </a:ext>
              </a:extLst>
            </p:cNvPr>
            <p:cNvSpPr>
              <a:spLocks noChangeAspect="1"/>
            </p:cNvSpPr>
            <p:nvPr/>
          </p:nvSpPr>
          <p:spPr bwMode="auto">
            <a:xfrm>
              <a:off x="8264466" y="384686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03" name="Group 302">
              <a:extLst>
                <a:ext uri="{FF2B5EF4-FFF2-40B4-BE49-F238E27FC236}">
                  <a16:creationId xmlns:a16="http://schemas.microsoft.com/office/drawing/2014/main" id="{15255143-AA07-4012-BE7D-9576E872F6BD}"/>
                </a:ext>
              </a:extLst>
            </p:cNvPr>
            <p:cNvGrpSpPr/>
            <p:nvPr/>
          </p:nvGrpSpPr>
          <p:grpSpPr>
            <a:xfrm>
              <a:off x="8532489" y="3955366"/>
              <a:ext cx="606954" cy="950742"/>
              <a:chOff x="9233375" y="2727900"/>
              <a:chExt cx="408814" cy="640372"/>
            </a:xfrm>
          </p:grpSpPr>
          <p:sp>
            <p:nvSpPr>
              <p:cNvPr id="305" name="Oval 304">
                <a:extLst>
                  <a:ext uri="{FF2B5EF4-FFF2-40B4-BE49-F238E27FC236}">
                    <a16:creationId xmlns:a16="http://schemas.microsoft.com/office/drawing/2014/main" id="{329E1D8F-E85D-47D4-9EB8-22D2E32A26B5}"/>
                  </a:ext>
                </a:extLst>
              </p:cNvPr>
              <p:cNvSpPr/>
              <p:nvPr/>
            </p:nvSpPr>
            <p:spPr bwMode="auto">
              <a:xfrm>
                <a:off x="9258467" y="3002512"/>
                <a:ext cx="365760" cy="365760"/>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CB97B98-E292-4C65-B01A-C89864FF9B9E}"/>
                  </a:ext>
                </a:extLst>
              </p:cNvPr>
              <p:cNvSpPr>
                <a:spLocks noChangeAspect="1"/>
              </p:cNvSpPr>
              <p:nvPr/>
            </p:nvSpPr>
            <p:spPr bwMode="auto">
              <a:xfrm>
                <a:off x="9233375" y="2727900"/>
                <a:ext cx="408814" cy="457200"/>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04" name="Picture 303">
              <a:extLst>
                <a:ext uri="{FF2B5EF4-FFF2-40B4-BE49-F238E27FC236}">
                  <a16:creationId xmlns:a16="http://schemas.microsoft.com/office/drawing/2014/main" id="{E56CE62D-63E9-482E-A268-4803A4B8F9F4}"/>
                </a:ext>
              </a:extLst>
            </p:cNvPr>
            <p:cNvPicPr>
              <a:picLocks noChangeAspect="1"/>
            </p:cNvPicPr>
            <p:nvPr/>
          </p:nvPicPr>
          <p:blipFill>
            <a:blip r:embed="rId7" cstate="print">
              <a:lum bright="100000"/>
              <a:extLst>
                <a:ext uri="{28A0092B-C50C-407E-A947-70E740481C1C}">
                  <a14:useLocalDpi xmlns:a14="http://schemas.microsoft.com/office/drawing/2010/main"/>
                </a:ext>
              </a:extLst>
            </a:blip>
            <a:stretch>
              <a:fillRect/>
            </a:stretch>
          </p:blipFill>
          <p:spPr>
            <a:xfrm>
              <a:off x="8657452" y="4574175"/>
              <a:ext cx="382588" cy="242796"/>
            </a:xfrm>
            <a:prstGeom prst="rect">
              <a:avLst/>
            </a:prstGeom>
          </p:spPr>
        </p:pic>
      </p:grpSp>
      <p:grpSp>
        <p:nvGrpSpPr>
          <p:cNvPr id="307" name="Group 306">
            <a:extLst>
              <a:ext uri="{FF2B5EF4-FFF2-40B4-BE49-F238E27FC236}">
                <a16:creationId xmlns:a16="http://schemas.microsoft.com/office/drawing/2014/main" id="{A09E8240-046C-47AD-994F-950E5410A3BE}"/>
              </a:ext>
            </a:extLst>
          </p:cNvPr>
          <p:cNvGrpSpPr>
            <a:grpSpLocks noChangeAspect="1"/>
          </p:cNvGrpSpPr>
          <p:nvPr/>
        </p:nvGrpSpPr>
        <p:grpSpPr>
          <a:xfrm>
            <a:off x="5860901" y="5901080"/>
            <a:ext cx="521208" cy="521208"/>
            <a:chOff x="6343142" y="3846574"/>
            <a:chExt cx="1143000" cy="1143000"/>
          </a:xfrm>
        </p:grpSpPr>
        <p:sp>
          <p:nvSpPr>
            <p:cNvPr id="308" name="Oval 307">
              <a:extLst>
                <a:ext uri="{FF2B5EF4-FFF2-40B4-BE49-F238E27FC236}">
                  <a16:creationId xmlns:a16="http://schemas.microsoft.com/office/drawing/2014/main" id="{93B308E8-420D-4241-929A-0653C57F421F}"/>
                </a:ext>
              </a:extLst>
            </p:cNvPr>
            <p:cNvSpPr>
              <a:spLocks noChangeAspect="1"/>
            </p:cNvSpPr>
            <p:nvPr/>
          </p:nvSpPr>
          <p:spPr bwMode="auto">
            <a:xfrm>
              <a:off x="6343142" y="3846574"/>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09" name="Oval 308">
              <a:extLst>
                <a:ext uri="{FF2B5EF4-FFF2-40B4-BE49-F238E27FC236}">
                  <a16:creationId xmlns:a16="http://schemas.microsoft.com/office/drawing/2014/main" id="{3F6FC157-FD32-4B74-B3BE-60FC1258028C}"/>
                </a:ext>
              </a:extLst>
            </p:cNvPr>
            <p:cNvSpPr>
              <a:spLocks noChangeAspect="1"/>
            </p:cNvSpPr>
            <p:nvPr/>
          </p:nvSpPr>
          <p:spPr bwMode="auto">
            <a:xfrm>
              <a:off x="6651955" y="4352181"/>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5EC263F4-DEF8-44CA-94E2-727262C70D56}"/>
                </a:ext>
              </a:extLst>
            </p:cNvPr>
            <p:cNvSpPr>
              <a:spLocks noChangeAspect="1"/>
            </p:cNvSpPr>
            <p:nvPr/>
          </p:nvSpPr>
          <p:spPr bwMode="auto">
            <a:xfrm>
              <a:off x="6611165" y="3944472"/>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1" name="Picture 310">
              <a:extLst>
                <a:ext uri="{FF2B5EF4-FFF2-40B4-BE49-F238E27FC236}">
                  <a16:creationId xmlns:a16="http://schemas.microsoft.com/office/drawing/2014/main" id="{EBA3316C-D126-4CA8-815D-17AB0DC2715F}"/>
                </a:ext>
              </a:extLst>
            </p:cNvPr>
            <p:cNvPicPr>
              <a:picLocks noChangeAspect="1"/>
            </p:cNvPicPr>
            <p:nvPr/>
          </p:nvPicPr>
          <p:blipFill>
            <a:blip r:embed="rId8" cstate="print">
              <a:lum bright="100000"/>
              <a:extLst>
                <a:ext uri="{28A0092B-C50C-407E-A947-70E740481C1C}">
                  <a14:useLocalDpi xmlns:a14="http://schemas.microsoft.com/office/drawing/2010/main"/>
                </a:ext>
              </a:extLst>
            </a:blip>
            <a:stretch>
              <a:fillRect/>
            </a:stretch>
          </p:blipFill>
          <p:spPr>
            <a:xfrm>
              <a:off x="6724445" y="4550692"/>
              <a:ext cx="380395" cy="263822"/>
            </a:xfrm>
            <a:prstGeom prst="rect">
              <a:avLst/>
            </a:prstGeom>
          </p:spPr>
        </p:pic>
      </p:grpSp>
      <p:grpSp>
        <p:nvGrpSpPr>
          <p:cNvPr id="312" name="Group 311">
            <a:extLst>
              <a:ext uri="{FF2B5EF4-FFF2-40B4-BE49-F238E27FC236}">
                <a16:creationId xmlns:a16="http://schemas.microsoft.com/office/drawing/2014/main" id="{3FD9A124-FDCF-41E5-9B20-2CB337244B6A}"/>
              </a:ext>
            </a:extLst>
          </p:cNvPr>
          <p:cNvGrpSpPr>
            <a:grpSpLocks noChangeAspect="1"/>
          </p:cNvGrpSpPr>
          <p:nvPr/>
        </p:nvGrpSpPr>
        <p:grpSpPr>
          <a:xfrm>
            <a:off x="1450256" y="4896439"/>
            <a:ext cx="521208" cy="521208"/>
            <a:chOff x="4421820" y="3837665"/>
            <a:chExt cx="1143000" cy="1143000"/>
          </a:xfrm>
        </p:grpSpPr>
        <p:sp>
          <p:nvSpPr>
            <p:cNvPr id="313" name="Oval 312">
              <a:extLst>
                <a:ext uri="{FF2B5EF4-FFF2-40B4-BE49-F238E27FC236}">
                  <a16:creationId xmlns:a16="http://schemas.microsoft.com/office/drawing/2014/main" id="{5000A5B2-7511-4B84-8681-F9CE1E8747B8}"/>
                </a:ext>
              </a:extLst>
            </p:cNvPr>
            <p:cNvSpPr>
              <a:spLocks noChangeAspect="1"/>
            </p:cNvSpPr>
            <p:nvPr/>
          </p:nvSpPr>
          <p:spPr bwMode="auto">
            <a:xfrm>
              <a:off x="4421820" y="3837665"/>
              <a:ext cx="1143000" cy="1143000"/>
            </a:xfrm>
            <a:prstGeom prst="ellipse">
              <a:avLst/>
            </a:prstGeom>
            <a:solidFill>
              <a:srgbClr val="868686"/>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314" name="Group 313">
              <a:extLst>
                <a:ext uri="{FF2B5EF4-FFF2-40B4-BE49-F238E27FC236}">
                  <a16:creationId xmlns:a16="http://schemas.microsoft.com/office/drawing/2014/main" id="{F12BC2E9-A836-433D-BB6B-556196E72E48}"/>
                </a:ext>
              </a:extLst>
            </p:cNvPr>
            <p:cNvGrpSpPr/>
            <p:nvPr/>
          </p:nvGrpSpPr>
          <p:grpSpPr>
            <a:xfrm>
              <a:off x="4695928" y="3929384"/>
              <a:ext cx="606954" cy="950742"/>
              <a:chOff x="923401" y="1750320"/>
              <a:chExt cx="606954" cy="950742"/>
            </a:xfrm>
          </p:grpSpPr>
          <p:sp>
            <p:nvSpPr>
              <p:cNvPr id="316" name="Oval 315">
                <a:extLst>
                  <a:ext uri="{FF2B5EF4-FFF2-40B4-BE49-F238E27FC236}">
                    <a16:creationId xmlns:a16="http://schemas.microsoft.com/office/drawing/2014/main" id="{1977D512-9482-43D6-8E20-663FFCA99A24}"/>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139C1FD-7436-4045-8EDC-8E75B8A6263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chemeClr val="bg1"/>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pic>
          <p:nvPicPr>
            <p:cNvPr id="315" name="Picture 314">
              <a:extLst>
                <a:ext uri="{FF2B5EF4-FFF2-40B4-BE49-F238E27FC236}">
                  <a16:creationId xmlns:a16="http://schemas.microsoft.com/office/drawing/2014/main" id="{D526CFB4-4824-4104-A3E6-9A6FB9F9583A}"/>
                </a:ext>
              </a:extLst>
            </p:cNvPr>
            <p:cNvPicPr>
              <a:picLocks noChangeAspect="1"/>
            </p:cNvPicPr>
            <p:nvPr/>
          </p:nvPicPr>
          <p:blipFill>
            <a:blip r:embed="rId9" cstate="print">
              <a:lum bright="100000"/>
              <a:extLst>
                <a:ext uri="{28A0092B-C50C-407E-A947-70E740481C1C}">
                  <a14:useLocalDpi xmlns:a14="http://schemas.microsoft.com/office/drawing/2010/main"/>
                </a:ext>
              </a:extLst>
            </a:blip>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8ADB13B9-6ACC-4B05-86F3-44633D4DB512}"/>
              </a:ext>
            </a:extLst>
          </p:cNvPr>
          <p:cNvGrpSpPr/>
          <p:nvPr/>
        </p:nvGrpSpPr>
        <p:grpSpPr>
          <a:xfrm>
            <a:off x="5463719" y="1819976"/>
            <a:ext cx="1124712" cy="1124712"/>
            <a:chOff x="5611725" y="1819976"/>
            <a:chExt cx="1124712" cy="1124712"/>
          </a:xfrm>
        </p:grpSpPr>
        <p:sp>
          <p:nvSpPr>
            <p:cNvPr id="319" name="Oval 318">
              <a:extLst>
                <a:ext uri="{FF2B5EF4-FFF2-40B4-BE49-F238E27FC236}">
                  <a16:creationId xmlns:a16="http://schemas.microsoft.com/office/drawing/2014/main" id="{D60D7F5E-28B6-4379-8645-B0E6D3C77701}"/>
                </a:ext>
              </a:extLst>
            </p:cNvPr>
            <p:cNvSpPr>
              <a:spLocks noChangeAspect="1"/>
            </p:cNvSpPr>
            <p:nvPr/>
          </p:nvSpPr>
          <p:spPr bwMode="auto">
            <a:xfrm>
              <a:off x="5611725"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0" name="Picture 319">
              <a:extLst>
                <a:ext uri="{FF2B5EF4-FFF2-40B4-BE49-F238E27FC236}">
                  <a16:creationId xmlns:a16="http://schemas.microsoft.com/office/drawing/2014/main" id="{26F8DF67-88B6-4ED0-B9C6-D41ECA3BF56E}"/>
                </a:ext>
              </a:extLst>
            </p:cNvPr>
            <p:cNvPicPr>
              <a:picLocks noChangeAspect="1"/>
            </p:cNvPicPr>
            <p:nvPr/>
          </p:nvPicPr>
          <p:blipFill>
            <a:blip r:embed="rId10"/>
            <a:stretch>
              <a:fillRect/>
            </a:stretch>
          </p:blipFill>
          <p:spPr>
            <a:xfrm>
              <a:off x="5873788" y="2082039"/>
              <a:ext cx="600586" cy="600586"/>
            </a:xfrm>
            <a:prstGeom prst="rect">
              <a:avLst/>
            </a:prstGeom>
          </p:spPr>
        </p:pic>
      </p:grpSp>
      <p:grpSp>
        <p:nvGrpSpPr>
          <p:cNvPr id="321" name="Group 320">
            <a:extLst>
              <a:ext uri="{FF2B5EF4-FFF2-40B4-BE49-F238E27FC236}">
                <a16:creationId xmlns:a16="http://schemas.microsoft.com/office/drawing/2014/main" id="{6E74471E-DCB4-40CD-9EC8-9B1F1418F6B2}"/>
              </a:ext>
            </a:extLst>
          </p:cNvPr>
          <p:cNvGrpSpPr/>
          <p:nvPr/>
        </p:nvGrpSpPr>
        <p:grpSpPr>
          <a:xfrm>
            <a:off x="3686076" y="1836527"/>
            <a:ext cx="1124712" cy="1124712"/>
            <a:chOff x="4047968" y="1819976"/>
            <a:chExt cx="1124712" cy="1124712"/>
          </a:xfrm>
          <a:solidFill>
            <a:srgbClr val="F2F2F2"/>
          </a:solidFill>
        </p:grpSpPr>
        <p:sp>
          <p:nvSpPr>
            <p:cNvPr id="322" name="Oval 321">
              <a:extLst>
                <a:ext uri="{FF2B5EF4-FFF2-40B4-BE49-F238E27FC236}">
                  <a16:creationId xmlns:a16="http://schemas.microsoft.com/office/drawing/2014/main" id="{322EB314-37CF-4F32-8203-CA640AB0773E}"/>
                </a:ext>
              </a:extLst>
            </p:cNvPr>
            <p:cNvSpPr>
              <a:spLocks noChangeAspect="1"/>
            </p:cNvSpPr>
            <p:nvPr/>
          </p:nvSpPr>
          <p:spPr bwMode="auto">
            <a:xfrm>
              <a:off x="4047968" y="1819976"/>
              <a:ext cx="1124712" cy="1124712"/>
            </a:xfrm>
            <a:prstGeom prst="ellipse">
              <a:avLst/>
            </a:prstGeom>
            <a:grp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3" name="Picture 322">
              <a:extLst>
                <a:ext uri="{FF2B5EF4-FFF2-40B4-BE49-F238E27FC236}">
                  <a16:creationId xmlns:a16="http://schemas.microsoft.com/office/drawing/2014/main" id="{EA762C00-2D38-433F-BFE7-0154D420BD26}"/>
                </a:ext>
              </a:extLst>
            </p:cNvPr>
            <p:cNvPicPr>
              <a:picLocks noChangeAspect="1"/>
            </p:cNvPicPr>
            <p:nvPr/>
          </p:nvPicPr>
          <p:blipFill>
            <a:blip r:embed="rId11"/>
            <a:stretch>
              <a:fillRect/>
            </a:stretch>
          </p:blipFill>
          <p:spPr>
            <a:xfrm>
              <a:off x="4310031" y="2082039"/>
              <a:ext cx="600586" cy="600586"/>
            </a:xfrm>
            <a:prstGeom prst="rect">
              <a:avLst/>
            </a:prstGeom>
            <a:grpFill/>
          </p:spPr>
        </p:pic>
      </p:grpSp>
      <p:grpSp>
        <p:nvGrpSpPr>
          <p:cNvPr id="327" name="Group 326">
            <a:extLst>
              <a:ext uri="{FF2B5EF4-FFF2-40B4-BE49-F238E27FC236}">
                <a16:creationId xmlns:a16="http://schemas.microsoft.com/office/drawing/2014/main" id="{EBB3836A-87D7-48F2-88FA-A73F4306A493}"/>
              </a:ext>
            </a:extLst>
          </p:cNvPr>
          <p:cNvGrpSpPr/>
          <p:nvPr/>
        </p:nvGrpSpPr>
        <p:grpSpPr>
          <a:xfrm>
            <a:off x="7259412" y="1819976"/>
            <a:ext cx="1124712" cy="1124712"/>
            <a:chOff x="7259412" y="1819976"/>
            <a:chExt cx="1124712" cy="1124712"/>
          </a:xfrm>
        </p:grpSpPr>
        <p:sp>
          <p:nvSpPr>
            <p:cNvPr id="328" name="Oval 327">
              <a:extLst>
                <a:ext uri="{FF2B5EF4-FFF2-40B4-BE49-F238E27FC236}">
                  <a16:creationId xmlns:a16="http://schemas.microsoft.com/office/drawing/2014/main" id="{FB3F781E-8F20-4E93-9067-53EA8F0D3CE8}"/>
                </a:ext>
              </a:extLst>
            </p:cNvPr>
            <p:cNvSpPr>
              <a:spLocks noChangeAspect="1"/>
            </p:cNvSpPr>
            <p:nvPr/>
          </p:nvSpPr>
          <p:spPr bwMode="auto">
            <a:xfrm>
              <a:off x="7259412" y="1819976"/>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9" name="Picture 328">
              <a:extLst>
                <a:ext uri="{FF2B5EF4-FFF2-40B4-BE49-F238E27FC236}">
                  <a16:creationId xmlns:a16="http://schemas.microsoft.com/office/drawing/2014/main" id="{DD81445D-00BD-4E80-BB5D-125A39E7032A}"/>
                </a:ext>
              </a:extLst>
            </p:cNvPr>
            <p:cNvPicPr>
              <a:picLocks noChangeAspect="1"/>
            </p:cNvPicPr>
            <p:nvPr/>
          </p:nvPicPr>
          <p:blipFill>
            <a:blip r:embed="rId12"/>
            <a:stretch>
              <a:fillRect/>
            </a:stretch>
          </p:blipFill>
          <p:spPr>
            <a:xfrm>
              <a:off x="7521475" y="2082039"/>
              <a:ext cx="600586" cy="600586"/>
            </a:xfrm>
            <a:prstGeom prst="rect">
              <a:avLst/>
            </a:prstGeom>
          </p:spPr>
        </p:pic>
      </p:grpSp>
      <p:grpSp>
        <p:nvGrpSpPr>
          <p:cNvPr id="330" name="Group 329">
            <a:extLst>
              <a:ext uri="{FF2B5EF4-FFF2-40B4-BE49-F238E27FC236}">
                <a16:creationId xmlns:a16="http://schemas.microsoft.com/office/drawing/2014/main" id="{2B85AF4D-92B0-493F-8419-0F362FBC8CAD}"/>
              </a:ext>
            </a:extLst>
          </p:cNvPr>
          <p:cNvGrpSpPr/>
          <p:nvPr/>
        </p:nvGrpSpPr>
        <p:grpSpPr>
          <a:xfrm>
            <a:off x="6480445" y="3825193"/>
            <a:ext cx="1124712" cy="1124712"/>
            <a:chOff x="6951491" y="3785715"/>
            <a:chExt cx="1124712" cy="1124712"/>
          </a:xfrm>
        </p:grpSpPr>
        <p:sp>
          <p:nvSpPr>
            <p:cNvPr id="331" name="Oval 330">
              <a:extLst>
                <a:ext uri="{FF2B5EF4-FFF2-40B4-BE49-F238E27FC236}">
                  <a16:creationId xmlns:a16="http://schemas.microsoft.com/office/drawing/2014/main" id="{A3ACCFCF-BCC5-486E-85B4-468729EF104B}"/>
                </a:ext>
              </a:extLst>
            </p:cNvPr>
            <p:cNvSpPr>
              <a:spLocks noChangeAspect="1"/>
            </p:cNvSpPr>
            <p:nvPr/>
          </p:nvSpPr>
          <p:spPr bwMode="auto">
            <a:xfrm>
              <a:off x="6951491" y="3785715"/>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32" name="Picture 331">
              <a:extLst>
                <a:ext uri="{FF2B5EF4-FFF2-40B4-BE49-F238E27FC236}">
                  <a16:creationId xmlns:a16="http://schemas.microsoft.com/office/drawing/2014/main" id="{18368FEF-3D13-4C3A-A74D-BFBCC4EF4C37}"/>
                </a:ext>
              </a:extLst>
            </p:cNvPr>
            <p:cNvPicPr>
              <a:picLocks noChangeAspect="1"/>
            </p:cNvPicPr>
            <p:nvPr/>
          </p:nvPicPr>
          <p:blipFill>
            <a:blip r:embed="rId13"/>
            <a:stretch>
              <a:fillRect/>
            </a:stretch>
          </p:blipFill>
          <p:spPr>
            <a:xfrm>
              <a:off x="7213554" y="4047778"/>
              <a:ext cx="600586" cy="600586"/>
            </a:xfrm>
            <a:prstGeom prst="rect">
              <a:avLst/>
            </a:prstGeom>
          </p:spPr>
        </p:pic>
      </p:grpSp>
      <p:grpSp>
        <p:nvGrpSpPr>
          <p:cNvPr id="4" name="Group 3">
            <a:extLst>
              <a:ext uri="{FF2B5EF4-FFF2-40B4-BE49-F238E27FC236}">
                <a16:creationId xmlns:a16="http://schemas.microsoft.com/office/drawing/2014/main" id="{B9561646-A409-234E-9836-617E9DEFD4D0}"/>
              </a:ext>
            </a:extLst>
          </p:cNvPr>
          <p:cNvGrpSpPr/>
          <p:nvPr/>
        </p:nvGrpSpPr>
        <p:grpSpPr>
          <a:xfrm>
            <a:off x="8550675" y="3228113"/>
            <a:ext cx="1124712" cy="1124712"/>
            <a:chOff x="8550675" y="3228113"/>
            <a:chExt cx="1124712" cy="1124712"/>
          </a:xfrm>
        </p:grpSpPr>
        <p:sp>
          <p:nvSpPr>
            <p:cNvPr id="334" name="Oval 333">
              <a:extLst>
                <a:ext uri="{FF2B5EF4-FFF2-40B4-BE49-F238E27FC236}">
                  <a16:creationId xmlns:a16="http://schemas.microsoft.com/office/drawing/2014/main" id="{A520FCDA-4D2F-4765-9C2B-B12BE639C961}"/>
                </a:ext>
              </a:extLst>
            </p:cNvPr>
            <p:cNvSpPr>
              <a:spLocks noChangeAspect="1"/>
            </p:cNvSpPr>
            <p:nvPr/>
          </p:nvSpPr>
          <p:spPr bwMode="auto">
            <a:xfrm>
              <a:off x="8550675" y="3228113"/>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4" name="Graphic 323">
              <a:extLst>
                <a:ext uri="{FF2B5EF4-FFF2-40B4-BE49-F238E27FC236}">
                  <a16:creationId xmlns:a16="http://schemas.microsoft.com/office/drawing/2014/main" id="{EE837FA1-E822-7F4E-BE1B-836030ADDB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78075" y="3522585"/>
              <a:ext cx="384175" cy="553212"/>
            </a:xfrm>
            <a:prstGeom prst="rect">
              <a:avLst/>
            </a:prstGeom>
          </p:spPr>
        </p:pic>
      </p:grpSp>
      <p:grpSp>
        <p:nvGrpSpPr>
          <p:cNvPr id="3" name="Group 2">
            <a:extLst>
              <a:ext uri="{FF2B5EF4-FFF2-40B4-BE49-F238E27FC236}">
                <a16:creationId xmlns:a16="http://schemas.microsoft.com/office/drawing/2014/main" id="{B1CACED6-6182-4FAC-98F1-2EDA82258285}"/>
              </a:ext>
            </a:extLst>
          </p:cNvPr>
          <p:cNvGrpSpPr/>
          <p:nvPr/>
        </p:nvGrpSpPr>
        <p:grpSpPr>
          <a:xfrm>
            <a:off x="4571575" y="3879459"/>
            <a:ext cx="1124712" cy="1124712"/>
            <a:chOff x="4571575" y="3879459"/>
            <a:chExt cx="1124712" cy="1124712"/>
          </a:xfrm>
        </p:grpSpPr>
        <p:sp>
          <p:nvSpPr>
            <p:cNvPr id="384" name="Oval 383">
              <a:extLst>
                <a:ext uri="{FF2B5EF4-FFF2-40B4-BE49-F238E27FC236}">
                  <a16:creationId xmlns:a16="http://schemas.microsoft.com/office/drawing/2014/main" id="{9C8FB3A4-AB94-4B47-BB65-F6E6575FAD03}"/>
                </a:ext>
              </a:extLst>
            </p:cNvPr>
            <p:cNvSpPr>
              <a:spLocks noChangeAspect="1"/>
            </p:cNvSpPr>
            <p:nvPr/>
          </p:nvSpPr>
          <p:spPr bwMode="auto">
            <a:xfrm>
              <a:off x="4571575" y="3879459"/>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25" name="Graphic 324">
              <a:extLst>
                <a:ext uri="{FF2B5EF4-FFF2-40B4-BE49-F238E27FC236}">
                  <a16:creationId xmlns:a16="http://schemas.microsoft.com/office/drawing/2014/main" id="{D0FC0A30-739B-E640-9696-2BE386AF5C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68463" y="4194939"/>
              <a:ext cx="613604" cy="520634"/>
            </a:xfrm>
            <a:prstGeom prst="rect">
              <a:avLst/>
            </a:prstGeom>
          </p:spPr>
        </p:pic>
      </p:grpSp>
      <p:grpSp>
        <p:nvGrpSpPr>
          <p:cNvPr id="2" name="Group 1">
            <a:extLst>
              <a:ext uri="{FF2B5EF4-FFF2-40B4-BE49-F238E27FC236}">
                <a16:creationId xmlns:a16="http://schemas.microsoft.com/office/drawing/2014/main" id="{778052A7-3732-4568-8EDF-9DF11DEE5255}"/>
              </a:ext>
            </a:extLst>
          </p:cNvPr>
          <p:cNvGrpSpPr/>
          <p:nvPr/>
        </p:nvGrpSpPr>
        <p:grpSpPr>
          <a:xfrm>
            <a:off x="2571043" y="3278812"/>
            <a:ext cx="1124712" cy="1124712"/>
            <a:chOff x="2571043" y="3278812"/>
            <a:chExt cx="1124712" cy="1124712"/>
          </a:xfrm>
        </p:grpSpPr>
        <p:sp>
          <p:nvSpPr>
            <p:cNvPr id="399" name="Oval 398">
              <a:extLst>
                <a:ext uri="{FF2B5EF4-FFF2-40B4-BE49-F238E27FC236}">
                  <a16:creationId xmlns:a16="http://schemas.microsoft.com/office/drawing/2014/main" id="{1FEB4AE6-0642-4FDB-A1AE-AADC6CCC405C}"/>
                </a:ext>
              </a:extLst>
            </p:cNvPr>
            <p:cNvSpPr>
              <a:spLocks noChangeAspect="1"/>
            </p:cNvSpPr>
            <p:nvPr/>
          </p:nvSpPr>
          <p:spPr bwMode="auto">
            <a:xfrm>
              <a:off x="2571043" y="3278812"/>
              <a:ext cx="1124712" cy="1124712"/>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8" name="Graphic 7">
              <a:extLst>
                <a:ext uri="{FF2B5EF4-FFF2-40B4-BE49-F238E27FC236}">
                  <a16:creationId xmlns:a16="http://schemas.microsoft.com/office/drawing/2014/main" id="{B2921F41-80CB-584D-B17F-9CADFA66E8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9932" y="3472690"/>
              <a:ext cx="522478" cy="722249"/>
            </a:xfrm>
            <a:prstGeom prst="rect">
              <a:avLst/>
            </a:prstGeom>
          </p:spPr>
        </p:pic>
      </p:grpSp>
      <p:grpSp>
        <p:nvGrpSpPr>
          <p:cNvPr id="215" name="Group 214">
            <a:extLst>
              <a:ext uri="{FF2B5EF4-FFF2-40B4-BE49-F238E27FC236}">
                <a16:creationId xmlns:a16="http://schemas.microsoft.com/office/drawing/2014/main" id="{C6C485D3-D790-4B2A-9CB5-C481E93E2C1F}"/>
              </a:ext>
            </a:extLst>
          </p:cNvPr>
          <p:cNvGrpSpPr>
            <a:grpSpLocks noChangeAspect="1"/>
          </p:cNvGrpSpPr>
          <p:nvPr/>
        </p:nvGrpSpPr>
        <p:grpSpPr>
          <a:xfrm>
            <a:off x="2018308" y="1828405"/>
            <a:ext cx="457200" cy="457200"/>
            <a:chOff x="3221255" y="1462391"/>
            <a:chExt cx="1143000" cy="1143000"/>
          </a:xfrm>
        </p:grpSpPr>
        <p:sp>
          <p:nvSpPr>
            <p:cNvPr id="333" name="Freeform 5">
              <a:extLst>
                <a:ext uri="{FF2B5EF4-FFF2-40B4-BE49-F238E27FC236}">
                  <a16:creationId xmlns:a16="http://schemas.microsoft.com/office/drawing/2014/main" id="{8F2A166A-0AF9-4396-A14E-7CCA17AEC04A}"/>
                </a:ext>
              </a:extLst>
            </p:cNvPr>
            <p:cNvSpPr>
              <a:spLocks/>
            </p:cNvSpPr>
            <p:nvPr/>
          </p:nvSpPr>
          <p:spPr bwMode="auto">
            <a:xfrm>
              <a:off x="3221255" y="1462391"/>
              <a:ext cx="1143000" cy="1143000"/>
            </a:xfrm>
            <a:prstGeom prst="ellipse">
              <a:avLst/>
            </a:prstGeom>
            <a:solidFill>
              <a:schemeClr val="accent1"/>
            </a:solidFill>
            <a:ln w="15875">
              <a:noFill/>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35" name="Picture 334">
              <a:extLst>
                <a:ext uri="{FF2B5EF4-FFF2-40B4-BE49-F238E27FC236}">
                  <a16:creationId xmlns:a16="http://schemas.microsoft.com/office/drawing/2014/main" id="{C13B373B-F4D0-47FC-9572-BBD2FE0300B8}"/>
                </a:ext>
              </a:extLst>
            </p:cNvPr>
            <p:cNvPicPr>
              <a:picLocks noChangeAspect="1"/>
            </p:cNvPicPr>
            <p:nvPr/>
          </p:nvPicPr>
          <p:blipFill rotWithShape="1">
            <a:blip r:embed="rId20">
              <a:extLst>
                <a:ext uri="{BEBA8EAE-BF5A-486C-A8C5-ECC9F3942E4B}">
                  <a14:imgProps xmlns:a14="http://schemas.microsoft.com/office/drawing/2010/main">
                    <a14:imgLayer r:embed="rId21">
                      <a14:imgEffect>
                        <a14:brightnessContrast bright="100000"/>
                      </a14:imgEffect>
                    </a14:imgLayer>
                  </a14:imgProps>
                </a:ext>
              </a:extLst>
            </a:blip>
            <a:srcRect l="8291" r="57762"/>
            <a:stretch/>
          </p:blipFill>
          <p:spPr>
            <a:xfrm>
              <a:off x="3375124" y="1826233"/>
              <a:ext cx="835261" cy="415207"/>
            </a:xfrm>
            <a:prstGeom prst="rect">
              <a:avLst/>
            </a:prstGeom>
          </p:spPr>
        </p:pic>
      </p:grpSp>
      <p:grpSp>
        <p:nvGrpSpPr>
          <p:cNvPr id="383" name="Group 382">
            <a:extLst>
              <a:ext uri="{FF2B5EF4-FFF2-40B4-BE49-F238E27FC236}">
                <a16:creationId xmlns:a16="http://schemas.microsoft.com/office/drawing/2014/main" id="{E15EA9E2-768A-4617-BCD7-B2BE4B85439E}"/>
              </a:ext>
            </a:extLst>
          </p:cNvPr>
          <p:cNvGrpSpPr>
            <a:grpSpLocks noChangeAspect="1"/>
          </p:cNvGrpSpPr>
          <p:nvPr/>
        </p:nvGrpSpPr>
        <p:grpSpPr>
          <a:xfrm>
            <a:off x="7401570" y="822832"/>
            <a:ext cx="457200" cy="457200"/>
            <a:chOff x="8002959" y="1462392"/>
            <a:chExt cx="1143000" cy="1143000"/>
          </a:xfrm>
        </p:grpSpPr>
        <p:sp>
          <p:nvSpPr>
            <p:cNvPr id="385" name="Oval 384">
              <a:extLst>
                <a:ext uri="{FF2B5EF4-FFF2-40B4-BE49-F238E27FC236}">
                  <a16:creationId xmlns:a16="http://schemas.microsoft.com/office/drawing/2014/main" id="{916DAD6D-C5DB-481A-AF4B-18514A409035}"/>
                </a:ext>
              </a:extLst>
            </p:cNvPr>
            <p:cNvSpPr/>
            <p:nvPr/>
          </p:nvSpPr>
          <p:spPr bwMode="auto">
            <a:xfrm>
              <a:off x="8002959" y="1462392"/>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solidFill>
                    <a:sysClr val="windowText" lastClr="000000"/>
                  </a:solid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86" name="Picture 385">
              <a:extLst>
                <a:ext uri="{FF2B5EF4-FFF2-40B4-BE49-F238E27FC236}">
                  <a16:creationId xmlns:a16="http://schemas.microsoft.com/office/drawing/2014/main" id="{E9F15D35-9180-4DBD-9759-9C9252F6DFB1}"/>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Lst>
            </a:blip>
            <a:stretch>
              <a:fillRect/>
            </a:stretch>
          </p:blipFill>
          <p:spPr>
            <a:xfrm>
              <a:off x="8080896" y="1734550"/>
              <a:ext cx="974153" cy="649435"/>
            </a:xfrm>
            <a:prstGeom prst="rect">
              <a:avLst/>
            </a:prstGeom>
          </p:spPr>
        </p:pic>
        <p:pic>
          <p:nvPicPr>
            <p:cNvPr id="387" name="Picture 386">
              <a:extLst>
                <a:ext uri="{FF2B5EF4-FFF2-40B4-BE49-F238E27FC236}">
                  <a16:creationId xmlns:a16="http://schemas.microsoft.com/office/drawing/2014/main" id="{AD4DBD67-3C51-4131-B7BF-D09B710F29E8}"/>
                </a:ext>
              </a:extLst>
            </p:cNvPr>
            <p:cNvPicPr>
              <a:picLocks noChangeAspect="1"/>
            </p:cNvPicPr>
            <p:nvPr/>
          </p:nvPicPr>
          <p:blipFill>
            <a:blip r:embed="rId24">
              <a:duotone>
                <a:prstClr val="black"/>
                <a:schemeClr val="accent2">
                  <a:tint val="45000"/>
                  <a:satMod val="400000"/>
                </a:schemeClr>
              </a:duotone>
              <a:extLst>
                <a:ext uri="{BEBA8EAE-BF5A-486C-A8C5-ECC9F3942E4B}">
                  <a14:imgProps xmlns:a14="http://schemas.microsoft.com/office/drawing/2010/main">
                    <a14:imgLayer r:embed="rId25">
                      <a14:imgEffect>
                        <a14:brightnessContrast bright="28000" contrast="11000"/>
                      </a14:imgEffect>
                    </a14:imgLayer>
                  </a14:imgProps>
                </a:ext>
                <a:ext uri="{28A0092B-C50C-407E-A947-70E740481C1C}">
                  <a14:useLocalDpi xmlns:a14="http://schemas.microsoft.com/office/drawing/2010/main" val="0"/>
                </a:ext>
              </a:extLst>
            </a:blip>
            <a:stretch>
              <a:fillRect/>
            </a:stretch>
          </p:blipFill>
          <p:spPr>
            <a:xfrm>
              <a:off x="8206472" y="1940173"/>
              <a:ext cx="767232" cy="186307"/>
            </a:xfrm>
            <a:prstGeom prst="rect">
              <a:avLst/>
            </a:prstGeom>
          </p:spPr>
        </p:pic>
      </p:grpSp>
      <p:grpSp>
        <p:nvGrpSpPr>
          <p:cNvPr id="388" name="Group 387">
            <a:extLst>
              <a:ext uri="{FF2B5EF4-FFF2-40B4-BE49-F238E27FC236}">
                <a16:creationId xmlns:a16="http://schemas.microsoft.com/office/drawing/2014/main" id="{4719241A-51D1-411C-8609-F27154921BEF}"/>
              </a:ext>
            </a:extLst>
          </p:cNvPr>
          <p:cNvGrpSpPr>
            <a:grpSpLocks noChangeAspect="1"/>
          </p:cNvGrpSpPr>
          <p:nvPr/>
        </p:nvGrpSpPr>
        <p:grpSpPr>
          <a:xfrm>
            <a:off x="10262741" y="2415700"/>
            <a:ext cx="457200" cy="457200"/>
            <a:chOff x="9223938" y="3153888"/>
            <a:chExt cx="1143000" cy="1143000"/>
          </a:xfrm>
        </p:grpSpPr>
        <p:sp>
          <p:nvSpPr>
            <p:cNvPr id="389" name="Oval 388">
              <a:extLst>
                <a:ext uri="{FF2B5EF4-FFF2-40B4-BE49-F238E27FC236}">
                  <a16:creationId xmlns:a16="http://schemas.microsoft.com/office/drawing/2014/main" id="{ED1E4978-DD0E-4635-B400-22B069B645BA}"/>
                </a:ext>
              </a:extLst>
            </p:cNvPr>
            <p:cNvSpPr/>
            <p:nvPr/>
          </p:nvSpPr>
          <p:spPr bwMode="auto">
            <a:xfrm>
              <a:off x="9223938" y="3153888"/>
              <a:ext cx="1143000" cy="1143000"/>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391" name="Picture 390">
              <a:extLst>
                <a:ext uri="{FF2B5EF4-FFF2-40B4-BE49-F238E27FC236}">
                  <a16:creationId xmlns:a16="http://schemas.microsoft.com/office/drawing/2014/main" id="{A498F587-A0AC-4F0F-AED3-75B398EDF4E0}"/>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bright="100000"/>
                      </a14:imgEffect>
                    </a14:imgLayer>
                  </a14:imgProps>
                </a:ext>
              </a:extLst>
            </a:blip>
            <a:stretch>
              <a:fillRect/>
            </a:stretch>
          </p:blipFill>
          <p:spPr>
            <a:xfrm>
              <a:off x="9305682" y="3244824"/>
              <a:ext cx="966541" cy="966541"/>
            </a:xfrm>
            <a:prstGeom prst="rect">
              <a:avLst/>
            </a:prstGeom>
          </p:spPr>
        </p:pic>
      </p:grpSp>
      <p:grpSp>
        <p:nvGrpSpPr>
          <p:cNvPr id="392" name="On-Premises Building">
            <a:extLst>
              <a:ext uri="{FF2B5EF4-FFF2-40B4-BE49-F238E27FC236}">
                <a16:creationId xmlns:a16="http://schemas.microsoft.com/office/drawing/2014/main" id="{3DD54D4A-EDD2-47AD-AD6A-CD38E748581B}"/>
              </a:ext>
            </a:extLst>
          </p:cNvPr>
          <p:cNvGrpSpPr/>
          <p:nvPr/>
        </p:nvGrpSpPr>
        <p:grpSpPr>
          <a:xfrm>
            <a:off x="2271577" y="5357255"/>
            <a:ext cx="710232" cy="1009100"/>
            <a:chOff x="4410437" y="5171160"/>
            <a:chExt cx="871461" cy="1238332"/>
          </a:xfrm>
        </p:grpSpPr>
        <p:sp>
          <p:nvSpPr>
            <p:cNvPr id="394" name="Freeform 12">
              <a:extLst>
                <a:ext uri="{FF2B5EF4-FFF2-40B4-BE49-F238E27FC236}">
                  <a16:creationId xmlns:a16="http://schemas.microsoft.com/office/drawing/2014/main" id="{B2DBC2CA-8756-47B3-B946-A7BB5962E391}"/>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5" name="Rectangle 14">
              <a:extLst>
                <a:ext uri="{FF2B5EF4-FFF2-40B4-BE49-F238E27FC236}">
                  <a16:creationId xmlns:a16="http://schemas.microsoft.com/office/drawing/2014/main" id="{F076DD81-418F-4D9F-9951-6DFEDB6EB7CB}"/>
                </a:ext>
              </a:extLst>
            </p:cNvPr>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6" name="Rectangle 15">
              <a:extLst>
                <a:ext uri="{FF2B5EF4-FFF2-40B4-BE49-F238E27FC236}">
                  <a16:creationId xmlns:a16="http://schemas.microsoft.com/office/drawing/2014/main" id="{11B8AEAB-DB53-4F47-9E06-9F88EFAE284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7" name="Rectangle 16">
              <a:extLst>
                <a:ext uri="{FF2B5EF4-FFF2-40B4-BE49-F238E27FC236}">
                  <a16:creationId xmlns:a16="http://schemas.microsoft.com/office/drawing/2014/main" id="{8A4D0105-6B96-4CC8-BBBC-BCF20F6AFEC4}"/>
                </a:ext>
              </a:extLst>
            </p:cNvPr>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398" name="Rectangle 17">
              <a:extLst>
                <a:ext uri="{FF2B5EF4-FFF2-40B4-BE49-F238E27FC236}">
                  <a16:creationId xmlns:a16="http://schemas.microsoft.com/office/drawing/2014/main" id="{C9CB1C12-7219-4AEC-8057-08209A334F6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0" name="Rectangle 18">
              <a:extLst>
                <a:ext uri="{FF2B5EF4-FFF2-40B4-BE49-F238E27FC236}">
                  <a16:creationId xmlns:a16="http://schemas.microsoft.com/office/drawing/2014/main" id="{7B628AD7-1D64-46BC-8642-6AE4D8BEA1C1}"/>
                </a:ext>
              </a:extLst>
            </p:cNvPr>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1" name="Rectangle 19">
              <a:extLst>
                <a:ext uri="{FF2B5EF4-FFF2-40B4-BE49-F238E27FC236}">
                  <a16:creationId xmlns:a16="http://schemas.microsoft.com/office/drawing/2014/main" id="{3EE249EE-E33F-44AD-82F5-7092E4BEDAA0}"/>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2" name="Rectangle 20">
              <a:extLst>
                <a:ext uri="{FF2B5EF4-FFF2-40B4-BE49-F238E27FC236}">
                  <a16:creationId xmlns:a16="http://schemas.microsoft.com/office/drawing/2014/main" id="{1838DC0B-9CA5-4E97-A959-56A8076E9E7E}"/>
                </a:ext>
              </a:extLst>
            </p:cNvPr>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3" name="Rectangle 21">
              <a:extLst>
                <a:ext uri="{FF2B5EF4-FFF2-40B4-BE49-F238E27FC236}">
                  <a16:creationId xmlns:a16="http://schemas.microsoft.com/office/drawing/2014/main" id="{A318C7B9-9A7D-4DE9-83EF-38F4D59A5312}"/>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4" name="Rectangle 22">
              <a:extLst>
                <a:ext uri="{FF2B5EF4-FFF2-40B4-BE49-F238E27FC236}">
                  <a16:creationId xmlns:a16="http://schemas.microsoft.com/office/drawing/2014/main" id="{8F147206-7AF9-4509-80F4-5CB7F2F5AF9B}"/>
                </a:ext>
              </a:extLst>
            </p:cNvPr>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5" name="Rectangle 23">
              <a:extLst>
                <a:ext uri="{FF2B5EF4-FFF2-40B4-BE49-F238E27FC236}">
                  <a16:creationId xmlns:a16="http://schemas.microsoft.com/office/drawing/2014/main" id="{851E9ED3-F1C7-4C5B-B4C8-673B1B5BFDF3}"/>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6" name="Rectangle 24">
              <a:extLst>
                <a:ext uri="{FF2B5EF4-FFF2-40B4-BE49-F238E27FC236}">
                  <a16:creationId xmlns:a16="http://schemas.microsoft.com/office/drawing/2014/main" id="{9FAD0901-B291-40B4-BE1B-8D0294BA9443}"/>
                </a:ext>
              </a:extLst>
            </p:cNvPr>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7" name="Rectangle 25">
              <a:extLst>
                <a:ext uri="{FF2B5EF4-FFF2-40B4-BE49-F238E27FC236}">
                  <a16:creationId xmlns:a16="http://schemas.microsoft.com/office/drawing/2014/main" id="{61BD33A2-1FD0-4A41-B411-DA27D4DC6A1A}"/>
                </a:ext>
              </a:extLst>
            </p:cNvPr>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8" name="Rectangle 26">
              <a:extLst>
                <a:ext uri="{FF2B5EF4-FFF2-40B4-BE49-F238E27FC236}">
                  <a16:creationId xmlns:a16="http://schemas.microsoft.com/office/drawing/2014/main" id="{B9D464DA-2D91-4704-AF49-E99CB7F9F68E}"/>
                </a:ext>
              </a:extLst>
            </p:cNvPr>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09" name="Rectangle 27">
              <a:extLst>
                <a:ext uri="{FF2B5EF4-FFF2-40B4-BE49-F238E27FC236}">
                  <a16:creationId xmlns:a16="http://schemas.microsoft.com/office/drawing/2014/main" id="{6280B6DF-BBA0-4893-B182-9ACE9C4EB2A2}"/>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0" name="Rectangle 28">
              <a:extLst>
                <a:ext uri="{FF2B5EF4-FFF2-40B4-BE49-F238E27FC236}">
                  <a16:creationId xmlns:a16="http://schemas.microsoft.com/office/drawing/2014/main" id="{1D53BDF2-6C4F-4E62-8BDE-61018B49E3A9}"/>
                </a:ext>
              </a:extLst>
            </p:cNvPr>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1" name="Freeform 30">
              <a:extLst>
                <a:ext uri="{FF2B5EF4-FFF2-40B4-BE49-F238E27FC236}">
                  <a16:creationId xmlns:a16="http://schemas.microsoft.com/office/drawing/2014/main" id="{36DE4A81-0187-493D-B225-3A63878D61F9}"/>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2" name="Rectangle 32">
              <a:extLst>
                <a:ext uri="{FF2B5EF4-FFF2-40B4-BE49-F238E27FC236}">
                  <a16:creationId xmlns:a16="http://schemas.microsoft.com/office/drawing/2014/main" id="{F0CF00CE-E846-473E-9790-A4C73B697062}"/>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3" name="Rectangle 34">
              <a:extLst>
                <a:ext uri="{FF2B5EF4-FFF2-40B4-BE49-F238E27FC236}">
                  <a16:creationId xmlns:a16="http://schemas.microsoft.com/office/drawing/2014/main" id="{E70BBC8F-954D-487C-967C-27AA4D88A734}"/>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4" name="Rectangle 36">
              <a:extLst>
                <a:ext uri="{FF2B5EF4-FFF2-40B4-BE49-F238E27FC236}">
                  <a16:creationId xmlns:a16="http://schemas.microsoft.com/office/drawing/2014/main" id="{38B315EF-A38F-4924-AC2B-4EC93FC75F08}"/>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5" name="Rectangle 38">
              <a:extLst>
                <a:ext uri="{FF2B5EF4-FFF2-40B4-BE49-F238E27FC236}">
                  <a16:creationId xmlns:a16="http://schemas.microsoft.com/office/drawing/2014/main" id="{B4EFDFB0-A5CE-4720-8974-5F2C2CC7D5B4}"/>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6" name="Rectangle 40">
              <a:extLst>
                <a:ext uri="{FF2B5EF4-FFF2-40B4-BE49-F238E27FC236}">
                  <a16:creationId xmlns:a16="http://schemas.microsoft.com/office/drawing/2014/main" id="{F9B67C27-96B4-43B9-945B-B097C6638159}"/>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7" name="Rectangle 41">
              <a:extLst>
                <a:ext uri="{FF2B5EF4-FFF2-40B4-BE49-F238E27FC236}">
                  <a16:creationId xmlns:a16="http://schemas.microsoft.com/office/drawing/2014/main" id="{65D69518-DAE0-4521-84C4-EA5CC34D18DF}"/>
                </a:ext>
              </a:extLst>
            </p:cNvPr>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8" name="Rectangle 42">
              <a:extLst>
                <a:ext uri="{FF2B5EF4-FFF2-40B4-BE49-F238E27FC236}">
                  <a16:creationId xmlns:a16="http://schemas.microsoft.com/office/drawing/2014/main" id="{A0AF4DC2-E94D-4287-8812-C7579909B715}"/>
                </a:ext>
              </a:extLst>
            </p:cNvPr>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19" name="Rectangle 43">
              <a:extLst>
                <a:ext uri="{FF2B5EF4-FFF2-40B4-BE49-F238E27FC236}">
                  <a16:creationId xmlns:a16="http://schemas.microsoft.com/office/drawing/2014/main" id="{42E5B16A-0269-4E44-A7BC-6C45BD2C19D9}"/>
                </a:ext>
              </a:extLst>
            </p:cNvPr>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0" name="Rectangle 44">
              <a:extLst>
                <a:ext uri="{FF2B5EF4-FFF2-40B4-BE49-F238E27FC236}">
                  <a16:creationId xmlns:a16="http://schemas.microsoft.com/office/drawing/2014/main" id="{994AE695-3CFD-4275-B002-3B4925E0325B}"/>
                </a:ext>
              </a:extLst>
            </p:cNvPr>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1" name="Rectangle 45">
              <a:extLst>
                <a:ext uri="{FF2B5EF4-FFF2-40B4-BE49-F238E27FC236}">
                  <a16:creationId xmlns:a16="http://schemas.microsoft.com/office/drawing/2014/main" id="{0EAAAA89-BEAE-4626-8849-F38219061140}"/>
                </a:ext>
              </a:extLst>
            </p:cNvPr>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2" name="Rectangle 46">
              <a:extLst>
                <a:ext uri="{FF2B5EF4-FFF2-40B4-BE49-F238E27FC236}">
                  <a16:creationId xmlns:a16="http://schemas.microsoft.com/office/drawing/2014/main" id="{7B62CCB0-E944-4017-AC5E-46333D28ED0D}"/>
                </a:ext>
              </a:extLst>
            </p:cNvPr>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sp>
          <p:nvSpPr>
            <p:cNvPr id="423" name="Rectangle 47">
              <a:extLst>
                <a:ext uri="{FF2B5EF4-FFF2-40B4-BE49-F238E27FC236}">
                  <a16:creationId xmlns:a16="http://schemas.microsoft.com/office/drawing/2014/main" id="{88E65329-41D6-4834-B634-797440EABFEE}"/>
                </a:ext>
              </a:extLst>
            </p:cNvPr>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24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grpSp>
        <p:nvGrpSpPr>
          <p:cNvPr id="424" name="Group 423">
            <a:extLst>
              <a:ext uri="{FF2B5EF4-FFF2-40B4-BE49-F238E27FC236}">
                <a16:creationId xmlns:a16="http://schemas.microsoft.com/office/drawing/2014/main" id="{53C4974A-BD3F-4B93-805F-360002968F02}"/>
              </a:ext>
            </a:extLst>
          </p:cNvPr>
          <p:cNvGrpSpPr>
            <a:grpSpLocks noChangeAspect="1"/>
          </p:cNvGrpSpPr>
          <p:nvPr/>
        </p:nvGrpSpPr>
        <p:grpSpPr>
          <a:xfrm>
            <a:off x="2524658" y="638255"/>
            <a:ext cx="457200" cy="457200"/>
            <a:chOff x="5932610" y="2325701"/>
            <a:chExt cx="914400" cy="914400"/>
          </a:xfrm>
        </p:grpSpPr>
        <p:sp>
          <p:nvSpPr>
            <p:cNvPr id="425" name="Oval 424">
              <a:extLst>
                <a:ext uri="{FF2B5EF4-FFF2-40B4-BE49-F238E27FC236}">
                  <a16:creationId xmlns:a16="http://schemas.microsoft.com/office/drawing/2014/main" id="{EC96E15A-30F0-41F8-AC19-7B5F7A70BFAD}"/>
                </a:ext>
              </a:extLst>
            </p:cNvPr>
            <p:cNvSpPr>
              <a:spLocks noChangeAspect="1"/>
            </p:cNvSpPr>
            <p:nvPr/>
          </p:nvSpPr>
          <p:spPr bwMode="auto">
            <a:xfrm>
              <a:off x="5932610" y="232570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26" name="Group 425">
              <a:extLst>
                <a:ext uri="{FF2B5EF4-FFF2-40B4-BE49-F238E27FC236}">
                  <a16:creationId xmlns:a16="http://schemas.microsoft.com/office/drawing/2014/main" id="{538E22D3-D5CC-4FA2-8B59-5534ECCEC15A}"/>
                </a:ext>
              </a:extLst>
            </p:cNvPr>
            <p:cNvGrpSpPr>
              <a:grpSpLocks noChangeAspect="1"/>
            </p:cNvGrpSpPr>
            <p:nvPr/>
          </p:nvGrpSpPr>
          <p:grpSpPr>
            <a:xfrm>
              <a:off x="6222332" y="2484305"/>
              <a:ext cx="334986" cy="597213"/>
              <a:chOff x="9756147" y="5515365"/>
              <a:chExt cx="315631" cy="562708"/>
            </a:xfrm>
          </p:grpSpPr>
          <p:grpSp>
            <p:nvGrpSpPr>
              <p:cNvPr id="427" name="Group 426">
                <a:extLst>
                  <a:ext uri="{FF2B5EF4-FFF2-40B4-BE49-F238E27FC236}">
                    <a16:creationId xmlns:a16="http://schemas.microsoft.com/office/drawing/2014/main" id="{BADFD31B-7CB1-427B-ACE4-F8D216228FD7}"/>
                  </a:ext>
                </a:extLst>
              </p:cNvPr>
              <p:cNvGrpSpPr/>
              <p:nvPr/>
            </p:nvGrpSpPr>
            <p:grpSpPr>
              <a:xfrm>
                <a:off x="9775703" y="5561872"/>
                <a:ext cx="276492" cy="508980"/>
                <a:chOff x="8817145" y="5862985"/>
                <a:chExt cx="200848" cy="389795"/>
              </a:xfrm>
            </p:grpSpPr>
            <p:sp>
              <p:nvSpPr>
                <p:cNvPr id="430" name="Rectangle 11">
                  <a:extLst>
                    <a:ext uri="{FF2B5EF4-FFF2-40B4-BE49-F238E27FC236}">
                      <a16:creationId xmlns:a16="http://schemas.microsoft.com/office/drawing/2014/main" id="{B1C78BB3-C8E2-4DE8-98EE-DF9FF770E900}"/>
                    </a:ext>
                  </a:extLst>
                </p:cNvPr>
                <p:cNvSpPr>
                  <a:spLocks noChangeArrowheads="1"/>
                </p:cNvSpPr>
                <p:nvPr/>
              </p:nvSpPr>
              <p:spPr bwMode="auto">
                <a:xfrm>
                  <a:off x="8817145" y="5869469"/>
                  <a:ext cx="200848" cy="383311"/>
                </a:xfrm>
                <a:prstGeom prst="round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1" name="Rectangle 12">
                  <a:extLst>
                    <a:ext uri="{FF2B5EF4-FFF2-40B4-BE49-F238E27FC236}">
                      <a16:creationId xmlns:a16="http://schemas.microsoft.com/office/drawing/2014/main" id="{95034C5B-68CE-48CD-88F0-7B020998E50F}"/>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2" name="Freeform 17">
                  <a:extLst>
                    <a:ext uri="{FF2B5EF4-FFF2-40B4-BE49-F238E27FC236}">
                      <a16:creationId xmlns:a16="http://schemas.microsoft.com/office/drawing/2014/main" id="{AC7FB0A1-E3A0-44B2-B444-27C7076AC869}"/>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28" name="Freeform 464">
                <a:extLst>
                  <a:ext uri="{FF2B5EF4-FFF2-40B4-BE49-F238E27FC236}">
                    <a16:creationId xmlns:a16="http://schemas.microsoft.com/office/drawing/2014/main" id="{1F73392D-E3ED-4855-9D82-8FFCF30196CD}"/>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9" name="Picture 428">
                <a:extLst>
                  <a:ext uri="{FF2B5EF4-FFF2-40B4-BE49-F238E27FC236}">
                    <a16:creationId xmlns:a16="http://schemas.microsoft.com/office/drawing/2014/main" id="{DEA1A82C-8212-446D-B312-294A99625E49}"/>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9822974" y="5669889"/>
                <a:ext cx="182012" cy="223394"/>
              </a:xfrm>
              <a:prstGeom prst="rect">
                <a:avLst/>
              </a:prstGeom>
            </p:spPr>
          </p:pic>
        </p:grpSp>
      </p:grpSp>
      <p:grpSp>
        <p:nvGrpSpPr>
          <p:cNvPr id="433" name="Group 432">
            <a:extLst>
              <a:ext uri="{FF2B5EF4-FFF2-40B4-BE49-F238E27FC236}">
                <a16:creationId xmlns:a16="http://schemas.microsoft.com/office/drawing/2014/main" id="{F935DC4B-4798-4D10-8743-3711D66407B2}"/>
              </a:ext>
            </a:extLst>
          </p:cNvPr>
          <p:cNvGrpSpPr>
            <a:grpSpLocks noChangeAspect="1"/>
          </p:cNvGrpSpPr>
          <p:nvPr/>
        </p:nvGrpSpPr>
        <p:grpSpPr>
          <a:xfrm>
            <a:off x="898138" y="2894396"/>
            <a:ext cx="457200" cy="457200"/>
            <a:chOff x="4611866" y="1684871"/>
            <a:chExt cx="914400" cy="914400"/>
          </a:xfrm>
        </p:grpSpPr>
        <p:sp>
          <p:nvSpPr>
            <p:cNvPr id="434" name="Oval 433">
              <a:extLst>
                <a:ext uri="{FF2B5EF4-FFF2-40B4-BE49-F238E27FC236}">
                  <a16:creationId xmlns:a16="http://schemas.microsoft.com/office/drawing/2014/main" id="{41D90F26-2894-47C3-B91F-C9560525BB65}"/>
                </a:ext>
              </a:extLst>
            </p:cNvPr>
            <p:cNvSpPr>
              <a:spLocks noChangeAspect="1"/>
            </p:cNvSpPr>
            <p:nvPr/>
          </p:nvSpPr>
          <p:spPr bwMode="auto">
            <a:xfrm>
              <a:off x="4611866" y="1684871"/>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35" name="Group 434">
              <a:extLst>
                <a:ext uri="{FF2B5EF4-FFF2-40B4-BE49-F238E27FC236}">
                  <a16:creationId xmlns:a16="http://schemas.microsoft.com/office/drawing/2014/main" id="{30E2B1EC-B2CF-4B2D-9916-3E14643A4696}"/>
                </a:ext>
              </a:extLst>
            </p:cNvPr>
            <p:cNvGrpSpPr>
              <a:grpSpLocks noChangeAspect="1"/>
            </p:cNvGrpSpPr>
            <p:nvPr/>
          </p:nvGrpSpPr>
          <p:grpSpPr>
            <a:xfrm>
              <a:off x="4883530" y="1836335"/>
              <a:ext cx="355944" cy="611472"/>
              <a:chOff x="9002225" y="4856834"/>
              <a:chExt cx="250199" cy="429814"/>
            </a:xfrm>
          </p:grpSpPr>
          <p:grpSp>
            <p:nvGrpSpPr>
              <p:cNvPr id="436" name="Group 435">
                <a:extLst>
                  <a:ext uri="{FF2B5EF4-FFF2-40B4-BE49-F238E27FC236}">
                    <a16:creationId xmlns:a16="http://schemas.microsoft.com/office/drawing/2014/main" id="{079E2CFA-C512-48EA-BF65-F3E1E83BCC1C}"/>
                  </a:ext>
                </a:extLst>
              </p:cNvPr>
              <p:cNvGrpSpPr>
                <a:grpSpLocks noChangeAspect="1"/>
              </p:cNvGrpSpPr>
              <p:nvPr/>
            </p:nvGrpSpPr>
            <p:grpSpPr>
              <a:xfrm>
                <a:off x="9002225" y="4856834"/>
                <a:ext cx="250199" cy="429814"/>
                <a:chOff x="7170738" y="7689850"/>
                <a:chExt cx="692150" cy="1189038"/>
              </a:xfrm>
            </p:grpSpPr>
            <p:sp>
              <p:nvSpPr>
                <p:cNvPr id="438" name="Freeform 10">
                  <a:extLst>
                    <a:ext uri="{FF2B5EF4-FFF2-40B4-BE49-F238E27FC236}">
                      <a16:creationId xmlns:a16="http://schemas.microsoft.com/office/drawing/2014/main" id="{EEB1439C-2604-4315-A2A5-60535004A2C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39" name="Rectangle 11">
                  <a:extLst>
                    <a:ext uri="{FF2B5EF4-FFF2-40B4-BE49-F238E27FC236}">
                      <a16:creationId xmlns:a16="http://schemas.microsoft.com/office/drawing/2014/main" id="{1964B8AB-8690-409B-B0FA-3327F8EEC2C2}"/>
                    </a:ext>
                  </a:extLst>
                </p:cNvPr>
                <p:cNvSpPr>
                  <a:spLocks noChangeArrowheads="1"/>
                </p:cNvSpPr>
                <p:nvPr/>
              </p:nvSpPr>
              <p:spPr bwMode="auto">
                <a:xfrm>
                  <a:off x="7239000" y="7758113"/>
                  <a:ext cx="555625" cy="9350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0" name="Rectangle 12">
                  <a:extLst>
                    <a:ext uri="{FF2B5EF4-FFF2-40B4-BE49-F238E27FC236}">
                      <a16:creationId xmlns:a16="http://schemas.microsoft.com/office/drawing/2014/main" id="{EE4B6E59-8294-4594-B0C9-E13379BA7CD0}"/>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1" name="Freeform 13">
                  <a:extLst>
                    <a:ext uri="{FF2B5EF4-FFF2-40B4-BE49-F238E27FC236}">
                      <a16:creationId xmlns:a16="http://schemas.microsoft.com/office/drawing/2014/main" id="{53710DD4-5607-4E82-B1E1-21E0B456331E}"/>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2" name="Rectangle 14">
                  <a:extLst>
                    <a:ext uri="{FF2B5EF4-FFF2-40B4-BE49-F238E27FC236}">
                      <a16:creationId xmlns:a16="http://schemas.microsoft.com/office/drawing/2014/main" id="{B7A4B4D8-413E-43BB-908A-60128EA34CB4}"/>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3" name="Freeform 15">
                  <a:extLst>
                    <a:ext uri="{FF2B5EF4-FFF2-40B4-BE49-F238E27FC236}">
                      <a16:creationId xmlns:a16="http://schemas.microsoft.com/office/drawing/2014/main" id="{9F791147-00FD-4537-BF96-1AFA75DE47BA}"/>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44" name="Freeform 17">
                  <a:extLst>
                    <a:ext uri="{FF2B5EF4-FFF2-40B4-BE49-F238E27FC236}">
                      <a16:creationId xmlns:a16="http://schemas.microsoft.com/office/drawing/2014/main" id="{D6C3FAFF-6E27-456E-90D4-2763D0C7D4A4}"/>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37" name="Picture 436">
                <a:extLst>
                  <a:ext uri="{FF2B5EF4-FFF2-40B4-BE49-F238E27FC236}">
                    <a16:creationId xmlns:a16="http://schemas.microsoft.com/office/drawing/2014/main" id="{F568FD02-7922-4856-8C3F-868D23DB154D}"/>
                  </a:ext>
                </a:extLst>
              </p:cNvPr>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a:xfrm>
                <a:off x="9005068" y="4972141"/>
                <a:ext cx="243413" cy="184157"/>
              </a:xfrm>
              <a:prstGeom prst="rect">
                <a:avLst/>
              </a:prstGeom>
            </p:spPr>
          </p:pic>
        </p:grpSp>
      </p:grpSp>
      <p:grpSp>
        <p:nvGrpSpPr>
          <p:cNvPr id="445" name="Group 444">
            <a:extLst>
              <a:ext uri="{FF2B5EF4-FFF2-40B4-BE49-F238E27FC236}">
                <a16:creationId xmlns:a16="http://schemas.microsoft.com/office/drawing/2014/main" id="{98051D32-3911-4ABD-8F98-550A41134B8E}"/>
              </a:ext>
            </a:extLst>
          </p:cNvPr>
          <p:cNvGrpSpPr>
            <a:grpSpLocks noChangeAspect="1"/>
          </p:cNvGrpSpPr>
          <p:nvPr/>
        </p:nvGrpSpPr>
        <p:grpSpPr>
          <a:xfrm>
            <a:off x="6359831" y="401806"/>
            <a:ext cx="457200" cy="457200"/>
            <a:chOff x="5301956" y="4678104"/>
            <a:chExt cx="914400" cy="914400"/>
          </a:xfrm>
        </p:grpSpPr>
        <p:sp>
          <p:nvSpPr>
            <p:cNvPr id="446" name="Oval 445">
              <a:extLst>
                <a:ext uri="{FF2B5EF4-FFF2-40B4-BE49-F238E27FC236}">
                  <a16:creationId xmlns:a16="http://schemas.microsoft.com/office/drawing/2014/main" id="{BD042790-A7D4-404A-9BF8-EB69BFA854D3}"/>
                </a:ext>
              </a:extLst>
            </p:cNvPr>
            <p:cNvSpPr>
              <a:spLocks noChangeAspect="1"/>
            </p:cNvSpPr>
            <p:nvPr/>
          </p:nvSpPr>
          <p:spPr bwMode="auto">
            <a:xfrm>
              <a:off x="5301956" y="4678104"/>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47" name="Group 446">
              <a:extLst>
                <a:ext uri="{FF2B5EF4-FFF2-40B4-BE49-F238E27FC236}">
                  <a16:creationId xmlns:a16="http://schemas.microsoft.com/office/drawing/2014/main" id="{2196D58F-313F-460A-90E4-E3FFBEA28597}"/>
                </a:ext>
              </a:extLst>
            </p:cNvPr>
            <p:cNvGrpSpPr>
              <a:grpSpLocks noChangeAspect="1"/>
            </p:cNvGrpSpPr>
            <p:nvPr/>
          </p:nvGrpSpPr>
          <p:grpSpPr>
            <a:xfrm>
              <a:off x="5416532" y="4898732"/>
              <a:ext cx="674706" cy="433016"/>
              <a:chOff x="8025136" y="7417948"/>
              <a:chExt cx="1135149" cy="728520"/>
            </a:xfrm>
          </p:grpSpPr>
          <p:sp>
            <p:nvSpPr>
              <p:cNvPr id="448" name="Freeform 7">
                <a:extLst>
                  <a:ext uri="{FF2B5EF4-FFF2-40B4-BE49-F238E27FC236}">
                    <a16:creationId xmlns:a16="http://schemas.microsoft.com/office/drawing/2014/main" id="{D16C6EB8-7DC4-483D-BFFE-CAF729F41D66}"/>
                  </a:ext>
                </a:extLst>
              </p:cNvPr>
              <p:cNvSpPr>
                <a:spLocks/>
              </p:cNvSpPr>
              <p:nvPr/>
            </p:nvSpPr>
            <p:spPr bwMode="auto">
              <a:xfrm>
                <a:off x="8141719" y="7437278"/>
                <a:ext cx="896936" cy="617404"/>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nvGrpSpPr>
              <p:cNvPr id="449" name="Group 448">
                <a:extLst>
                  <a:ext uri="{FF2B5EF4-FFF2-40B4-BE49-F238E27FC236}">
                    <a16:creationId xmlns:a16="http://schemas.microsoft.com/office/drawing/2014/main" id="{EDB4A7BF-5A44-4FE1-BF73-319AF1ADB1D1}"/>
                  </a:ext>
                </a:extLst>
              </p:cNvPr>
              <p:cNvGrpSpPr/>
              <p:nvPr/>
            </p:nvGrpSpPr>
            <p:grpSpPr>
              <a:xfrm>
                <a:off x="8025136" y="7417948"/>
                <a:ext cx="1135149" cy="728520"/>
                <a:chOff x="8025136" y="7417948"/>
                <a:chExt cx="1135149" cy="728520"/>
              </a:xfrm>
            </p:grpSpPr>
            <p:sp>
              <p:nvSpPr>
                <p:cNvPr id="450" name="Freeform 40">
                  <a:extLst>
                    <a:ext uri="{FF2B5EF4-FFF2-40B4-BE49-F238E27FC236}">
                      <a16:creationId xmlns:a16="http://schemas.microsoft.com/office/drawing/2014/main" id="{3D196005-9EDD-49ED-B578-980373AE874D}"/>
                    </a:ext>
                  </a:extLst>
                </p:cNvPr>
                <p:cNvSpPr>
                  <a:spLocks noChangeAspect="1"/>
                </p:cNvSpPr>
                <p:nvPr/>
              </p:nvSpPr>
              <p:spPr bwMode="black">
                <a:xfrm flipH="1">
                  <a:off x="8025136" y="7417948"/>
                  <a:ext cx="1135149" cy="728520"/>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451" name="Freeform 512">
                  <a:extLst>
                    <a:ext uri="{FF2B5EF4-FFF2-40B4-BE49-F238E27FC236}">
                      <a16:creationId xmlns:a16="http://schemas.microsoft.com/office/drawing/2014/main" id="{D5B05197-77AB-424B-837A-BC1362730CEF}"/>
                    </a:ext>
                  </a:extLst>
                </p:cNvPr>
                <p:cNvSpPr>
                  <a:spLocks noChangeAspect="1" noEditPoints="1"/>
                </p:cNvSpPr>
                <p:nvPr/>
              </p:nvSpPr>
              <p:spPr bwMode="black">
                <a:xfrm>
                  <a:off x="8430200" y="7584130"/>
                  <a:ext cx="325020" cy="3237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A7A9AC"/>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grpSp>
        <p:nvGrpSpPr>
          <p:cNvPr id="452" name="Group 451">
            <a:extLst>
              <a:ext uri="{FF2B5EF4-FFF2-40B4-BE49-F238E27FC236}">
                <a16:creationId xmlns:a16="http://schemas.microsoft.com/office/drawing/2014/main" id="{AD6BAC97-06C2-4648-AF49-2A5FD047B77C}"/>
              </a:ext>
            </a:extLst>
          </p:cNvPr>
          <p:cNvGrpSpPr>
            <a:grpSpLocks noChangeAspect="1"/>
          </p:cNvGrpSpPr>
          <p:nvPr/>
        </p:nvGrpSpPr>
        <p:grpSpPr>
          <a:xfrm>
            <a:off x="10155860" y="1371205"/>
            <a:ext cx="457200" cy="457200"/>
            <a:chOff x="7770325" y="1952766"/>
            <a:chExt cx="1143000" cy="1143000"/>
          </a:xfrm>
        </p:grpSpPr>
        <p:sp>
          <p:nvSpPr>
            <p:cNvPr id="453" name="Oval 452">
              <a:extLst>
                <a:ext uri="{FF2B5EF4-FFF2-40B4-BE49-F238E27FC236}">
                  <a16:creationId xmlns:a16="http://schemas.microsoft.com/office/drawing/2014/main" id="{C38387A0-AFA5-49F0-B541-419992E1B056}"/>
                </a:ext>
              </a:extLst>
            </p:cNvPr>
            <p:cNvSpPr>
              <a:spLocks noChangeAspect="1"/>
            </p:cNvSpPr>
            <p:nvPr/>
          </p:nvSpPr>
          <p:spPr bwMode="auto">
            <a:xfrm>
              <a:off x="7770325" y="1952766"/>
              <a:ext cx="1143000" cy="11430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54" name="Picture 453">
              <a:extLst>
                <a:ext uri="{FF2B5EF4-FFF2-40B4-BE49-F238E27FC236}">
                  <a16:creationId xmlns:a16="http://schemas.microsoft.com/office/drawing/2014/main" id="{ECF2EAF0-FDD3-49EC-8A48-02C92AB22288}"/>
                </a:ext>
              </a:extLst>
            </p:cNvPr>
            <p:cNvPicPr>
              <a:picLocks noChangeAspect="1"/>
            </p:cNvPicPr>
            <p:nvPr/>
          </p:nvPicPr>
          <p:blipFill>
            <a:blip r:embed="rId30"/>
            <a:stretch>
              <a:fillRect/>
            </a:stretch>
          </p:blipFill>
          <p:spPr>
            <a:xfrm>
              <a:off x="8124028" y="2158391"/>
              <a:ext cx="438918" cy="763335"/>
            </a:xfrm>
            <a:prstGeom prst="rect">
              <a:avLst/>
            </a:prstGeom>
          </p:spPr>
        </p:pic>
        <p:pic>
          <p:nvPicPr>
            <p:cNvPr id="455" name="Picture 454">
              <a:extLst>
                <a:ext uri="{FF2B5EF4-FFF2-40B4-BE49-F238E27FC236}">
                  <a16:creationId xmlns:a16="http://schemas.microsoft.com/office/drawing/2014/main" id="{D92E8001-61BF-4301-BED0-7D0785FF1D9E}"/>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8235435" y="2421004"/>
              <a:ext cx="181418" cy="222664"/>
            </a:xfrm>
            <a:prstGeom prst="rect">
              <a:avLst/>
            </a:prstGeom>
          </p:spPr>
        </p:pic>
      </p:grpSp>
      <p:grpSp>
        <p:nvGrpSpPr>
          <p:cNvPr id="456" name="Group 455">
            <a:extLst>
              <a:ext uri="{FF2B5EF4-FFF2-40B4-BE49-F238E27FC236}">
                <a16:creationId xmlns:a16="http://schemas.microsoft.com/office/drawing/2014/main" id="{278A66A3-19FB-45E6-BD91-D15B9AC7FEE8}"/>
              </a:ext>
            </a:extLst>
          </p:cNvPr>
          <p:cNvGrpSpPr>
            <a:grpSpLocks noChangeAspect="1"/>
          </p:cNvGrpSpPr>
          <p:nvPr/>
        </p:nvGrpSpPr>
        <p:grpSpPr>
          <a:xfrm>
            <a:off x="10682055" y="4410019"/>
            <a:ext cx="457200" cy="457200"/>
            <a:chOff x="8785063" y="2988618"/>
            <a:chExt cx="1143000" cy="1143000"/>
          </a:xfrm>
        </p:grpSpPr>
        <p:grpSp>
          <p:nvGrpSpPr>
            <p:cNvPr id="457" name="Group 456">
              <a:extLst>
                <a:ext uri="{FF2B5EF4-FFF2-40B4-BE49-F238E27FC236}">
                  <a16:creationId xmlns:a16="http://schemas.microsoft.com/office/drawing/2014/main" id="{C731D4BD-2C75-4921-9099-EAB31DB5A35B}"/>
                </a:ext>
              </a:extLst>
            </p:cNvPr>
            <p:cNvGrpSpPr>
              <a:grpSpLocks noChangeAspect="1"/>
            </p:cNvGrpSpPr>
            <p:nvPr/>
          </p:nvGrpSpPr>
          <p:grpSpPr>
            <a:xfrm>
              <a:off x="8785063" y="2988618"/>
              <a:ext cx="1143000" cy="1143000"/>
              <a:chOff x="7212772" y="5496293"/>
              <a:chExt cx="914400" cy="914400"/>
            </a:xfrm>
          </p:grpSpPr>
          <p:sp>
            <p:nvSpPr>
              <p:cNvPr id="459" name="Oval 458">
                <a:extLst>
                  <a:ext uri="{FF2B5EF4-FFF2-40B4-BE49-F238E27FC236}">
                    <a16:creationId xmlns:a16="http://schemas.microsoft.com/office/drawing/2014/main" id="{5B75A791-78E8-44DD-8A20-77088AF1764E}"/>
                  </a:ext>
                </a:extLst>
              </p:cNvPr>
              <p:cNvSpPr>
                <a:spLocks noChangeAspect="1"/>
              </p:cNvSpPr>
              <p:nvPr/>
            </p:nvSpPr>
            <p:spPr bwMode="auto">
              <a:xfrm>
                <a:off x="7212772" y="5496293"/>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460" name="Freeform 7">
                <a:extLst>
                  <a:ext uri="{FF2B5EF4-FFF2-40B4-BE49-F238E27FC236}">
                    <a16:creationId xmlns:a16="http://schemas.microsoft.com/office/drawing/2014/main" id="{A49111D6-2956-48A5-AA34-B37EB82992EF}"/>
                  </a:ext>
                </a:extLst>
              </p:cNvPr>
              <p:cNvSpPr>
                <a:spLocks/>
              </p:cNvSpPr>
              <p:nvPr/>
            </p:nvSpPr>
            <p:spPr bwMode="auto">
              <a:xfrm>
                <a:off x="7351595" y="5752813"/>
                <a:ext cx="636757" cy="366971"/>
              </a:xfrm>
              <a:prstGeom prst="roundRect">
                <a:avLst>
                  <a:gd name="adj" fmla="val 7342"/>
                </a:avLst>
              </a:pr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ＭＳ Ｐゴシック" charset="0"/>
                  <a:cs typeface="+mn-cs"/>
                </a:endParaRPr>
              </a:p>
            </p:txBody>
          </p:sp>
        </p:grpSp>
        <p:pic>
          <p:nvPicPr>
            <p:cNvPr id="458" name="Picture 5">
              <a:extLst>
                <a:ext uri="{FF2B5EF4-FFF2-40B4-BE49-F238E27FC236}">
                  <a16:creationId xmlns:a16="http://schemas.microsoft.com/office/drawing/2014/main" id="{E721756F-301D-4709-9B21-F5A9FDD3DF4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931957" y="3307382"/>
              <a:ext cx="849211" cy="550573"/>
            </a:xfrm>
            <a:prstGeom prst="rect">
              <a:avLst/>
            </a:prstGeom>
          </p:spPr>
        </p:pic>
      </p:grpSp>
      <p:grpSp>
        <p:nvGrpSpPr>
          <p:cNvPr id="461" name="Group 460">
            <a:extLst>
              <a:ext uri="{FF2B5EF4-FFF2-40B4-BE49-F238E27FC236}">
                <a16:creationId xmlns:a16="http://schemas.microsoft.com/office/drawing/2014/main" id="{30DDCCBD-ED5B-4855-9185-C246E9E1C485}"/>
              </a:ext>
            </a:extLst>
          </p:cNvPr>
          <p:cNvGrpSpPr>
            <a:grpSpLocks noChangeAspect="1"/>
          </p:cNvGrpSpPr>
          <p:nvPr/>
        </p:nvGrpSpPr>
        <p:grpSpPr>
          <a:xfrm>
            <a:off x="8087572" y="6027738"/>
            <a:ext cx="457200" cy="457200"/>
            <a:chOff x="7488915" y="4160672"/>
            <a:chExt cx="914400" cy="914400"/>
          </a:xfrm>
        </p:grpSpPr>
        <p:sp>
          <p:nvSpPr>
            <p:cNvPr id="462" name="Oval 461">
              <a:extLst>
                <a:ext uri="{FF2B5EF4-FFF2-40B4-BE49-F238E27FC236}">
                  <a16:creationId xmlns:a16="http://schemas.microsoft.com/office/drawing/2014/main" id="{9E2FF01C-E8BD-47C1-AAB9-8AF0C3B03673}"/>
                </a:ext>
              </a:extLst>
            </p:cNvPr>
            <p:cNvSpPr>
              <a:spLocks noChangeAspect="1"/>
            </p:cNvSpPr>
            <p:nvPr/>
          </p:nvSpPr>
          <p:spPr bwMode="auto">
            <a:xfrm>
              <a:off x="7488915" y="4160672"/>
              <a:ext cx="914400" cy="914400"/>
            </a:xfrm>
            <a:prstGeom prst="ellipse">
              <a:avLst/>
            </a:prstGeom>
            <a:solidFill>
              <a:schemeClr val="bg1">
                <a:lumMod val="75000"/>
              </a:schemeClr>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463" name="Group 462">
              <a:extLst>
                <a:ext uri="{FF2B5EF4-FFF2-40B4-BE49-F238E27FC236}">
                  <a16:creationId xmlns:a16="http://schemas.microsoft.com/office/drawing/2014/main" id="{2215427D-268D-40D0-B6D6-4FE9371C6491}"/>
                </a:ext>
              </a:extLst>
            </p:cNvPr>
            <p:cNvGrpSpPr>
              <a:grpSpLocks noChangeAspect="1"/>
            </p:cNvGrpSpPr>
            <p:nvPr/>
          </p:nvGrpSpPr>
          <p:grpSpPr>
            <a:xfrm>
              <a:off x="7725213" y="4317830"/>
              <a:ext cx="441804" cy="600084"/>
              <a:chOff x="11395930" y="2227184"/>
              <a:chExt cx="416827" cy="566158"/>
            </a:xfrm>
          </p:grpSpPr>
          <p:grpSp>
            <p:nvGrpSpPr>
              <p:cNvPr id="464" name="Group 463">
                <a:extLst>
                  <a:ext uri="{FF2B5EF4-FFF2-40B4-BE49-F238E27FC236}">
                    <a16:creationId xmlns:a16="http://schemas.microsoft.com/office/drawing/2014/main" id="{DFB598EA-A562-4D12-B7FF-1FCCEC4DE95E}"/>
                  </a:ext>
                </a:extLst>
              </p:cNvPr>
              <p:cNvGrpSpPr/>
              <p:nvPr/>
            </p:nvGrpSpPr>
            <p:grpSpPr>
              <a:xfrm>
                <a:off x="11403418" y="2232104"/>
                <a:ext cx="401275" cy="530028"/>
                <a:chOff x="8817145" y="5862982"/>
                <a:chExt cx="200853" cy="338001"/>
              </a:xfrm>
            </p:grpSpPr>
            <p:sp>
              <p:nvSpPr>
                <p:cNvPr id="468" name="Rectangle 11">
                  <a:extLst>
                    <a:ext uri="{FF2B5EF4-FFF2-40B4-BE49-F238E27FC236}">
                      <a16:creationId xmlns:a16="http://schemas.microsoft.com/office/drawing/2014/main" id="{D265B8A9-C661-41E1-948B-7736E22F7169}"/>
                    </a:ext>
                  </a:extLst>
                </p:cNvPr>
                <p:cNvSpPr>
                  <a:spLocks noChangeArrowheads="1"/>
                </p:cNvSpPr>
                <p:nvPr/>
              </p:nvSpPr>
              <p:spPr bwMode="auto">
                <a:xfrm>
                  <a:off x="8817150" y="5862982"/>
                  <a:ext cx="200848" cy="33799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69" name="Rectangle 12">
                  <a:extLst>
                    <a:ext uri="{FF2B5EF4-FFF2-40B4-BE49-F238E27FC236}">
                      <a16:creationId xmlns:a16="http://schemas.microsoft.com/office/drawing/2014/main" id="{6744925D-68AD-4CEC-B9F3-F9EE046E47B5}"/>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sp>
              <p:nvSpPr>
                <p:cNvPr id="470" name="Freeform 17">
                  <a:extLst>
                    <a:ext uri="{FF2B5EF4-FFF2-40B4-BE49-F238E27FC236}">
                      <a16:creationId xmlns:a16="http://schemas.microsoft.com/office/drawing/2014/main" id="{648B7538-C55F-489A-99B1-22FACEF0C9C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ＭＳ Ｐゴシック" charset="0"/>
                    <a:cs typeface="+mn-cs"/>
                  </a:endParaRPr>
                </a:p>
              </p:txBody>
            </p:sp>
          </p:grpSp>
          <p:sp>
            <p:nvSpPr>
              <p:cNvPr id="465" name="Freeform 9">
                <a:extLst>
                  <a:ext uri="{FF2B5EF4-FFF2-40B4-BE49-F238E27FC236}">
                    <a16:creationId xmlns:a16="http://schemas.microsoft.com/office/drawing/2014/main" id="{EA3183BF-2C5B-4162-B485-3F2DC1E53DED}"/>
                  </a:ext>
                </a:extLst>
              </p:cNvPr>
              <p:cNvSpPr>
                <a:spLocks noChangeAspect="1" noEditPoints="1"/>
              </p:cNvSpPr>
              <p:nvPr/>
            </p:nvSpPr>
            <p:spPr bwMode="black">
              <a:xfrm flipH="1">
                <a:off x="11395930" y="2227184"/>
                <a:ext cx="416827" cy="566158"/>
              </a:xfrm>
              <a:custGeom>
                <a:avLst/>
                <a:gdLst>
                  <a:gd name="T0" fmla="*/ 124 w 133"/>
                  <a:gd name="T1" fmla="*/ 0 h 182"/>
                  <a:gd name="T2" fmla="*/ 8 w 133"/>
                  <a:gd name="T3" fmla="*/ 0 h 182"/>
                  <a:gd name="T4" fmla="*/ 0 w 133"/>
                  <a:gd name="T5" fmla="*/ 8 h 182"/>
                  <a:gd name="T6" fmla="*/ 0 w 133"/>
                  <a:gd name="T7" fmla="*/ 173 h 182"/>
                  <a:gd name="T8" fmla="*/ 8 w 133"/>
                  <a:gd name="T9" fmla="*/ 182 h 182"/>
                  <a:gd name="T10" fmla="*/ 124 w 133"/>
                  <a:gd name="T11" fmla="*/ 182 h 182"/>
                  <a:gd name="T12" fmla="*/ 133 w 133"/>
                  <a:gd name="T13" fmla="*/ 173 h 182"/>
                  <a:gd name="T14" fmla="*/ 133 w 133"/>
                  <a:gd name="T15" fmla="*/ 8 h 182"/>
                  <a:gd name="T16" fmla="*/ 124 w 133"/>
                  <a:gd name="T17" fmla="*/ 0 h 182"/>
                  <a:gd name="T18" fmla="*/ 123 w 133"/>
                  <a:gd name="T19" fmla="*/ 160 h 182"/>
                  <a:gd name="T20" fmla="*/ 10 w 133"/>
                  <a:gd name="T21" fmla="*/ 160 h 182"/>
                  <a:gd name="T22" fmla="*/ 10 w 133"/>
                  <a:gd name="T23" fmla="*/ 10 h 182"/>
                  <a:gd name="T24" fmla="*/ 123 w 133"/>
                  <a:gd name="T25" fmla="*/ 10 h 182"/>
                  <a:gd name="T26" fmla="*/ 123 w 133"/>
                  <a:gd name="T27" fmla="*/ 1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82">
                    <a:moveTo>
                      <a:pt x="124" y="0"/>
                    </a:moveTo>
                    <a:cubicBezTo>
                      <a:pt x="8" y="0"/>
                      <a:pt x="8" y="0"/>
                      <a:pt x="8" y="0"/>
                    </a:cubicBezTo>
                    <a:cubicBezTo>
                      <a:pt x="3" y="0"/>
                      <a:pt x="0" y="4"/>
                      <a:pt x="0" y="8"/>
                    </a:cubicBezTo>
                    <a:cubicBezTo>
                      <a:pt x="0" y="173"/>
                      <a:pt x="0" y="173"/>
                      <a:pt x="0" y="173"/>
                    </a:cubicBezTo>
                    <a:cubicBezTo>
                      <a:pt x="0" y="178"/>
                      <a:pt x="3" y="182"/>
                      <a:pt x="8" y="182"/>
                    </a:cubicBezTo>
                    <a:cubicBezTo>
                      <a:pt x="124" y="182"/>
                      <a:pt x="124" y="182"/>
                      <a:pt x="124" y="182"/>
                    </a:cubicBezTo>
                    <a:cubicBezTo>
                      <a:pt x="129" y="182"/>
                      <a:pt x="133" y="178"/>
                      <a:pt x="133" y="173"/>
                    </a:cubicBezTo>
                    <a:cubicBezTo>
                      <a:pt x="133" y="8"/>
                      <a:pt x="133" y="8"/>
                      <a:pt x="133" y="8"/>
                    </a:cubicBezTo>
                    <a:cubicBezTo>
                      <a:pt x="133" y="4"/>
                      <a:pt x="129" y="0"/>
                      <a:pt x="124" y="0"/>
                    </a:cubicBezTo>
                    <a:close/>
                    <a:moveTo>
                      <a:pt x="123" y="160"/>
                    </a:moveTo>
                    <a:cubicBezTo>
                      <a:pt x="10" y="160"/>
                      <a:pt x="10" y="160"/>
                      <a:pt x="10" y="160"/>
                    </a:cubicBezTo>
                    <a:cubicBezTo>
                      <a:pt x="10" y="10"/>
                      <a:pt x="10" y="10"/>
                      <a:pt x="10" y="10"/>
                    </a:cubicBezTo>
                    <a:cubicBezTo>
                      <a:pt x="123" y="10"/>
                      <a:pt x="123" y="10"/>
                      <a:pt x="123" y="10"/>
                    </a:cubicBezTo>
                    <a:lnTo>
                      <a:pt x="123" y="16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6" name="Picture 465">
                <a:extLst>
                  <a:ext uri="{FF2B5EF4-FFF2-40B4-BE49-F238E27FC236}">
                    <a16:creationId xmlns:a16="http://schemas.microsoft.com/office/drawing/2014/main" id="{E40A0730-86F5-4FD6-9B94-8A7AB73C58B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1504747" y="2344048"/>
                <a:ext cx="199194" cy="244483"/>
              </a:xfrm>
              <a:prstGeom prst="rect">
                <a:avLst/>
              </a:prstGeom>
            </p:spPr>
          </p:pic>
          <p:sp>
            <p:nvSpPr>
              <p:cNvPr id="467" name="Oval 466">
                <a:extLst>
                  <a:ext uri="{FF2B5EF4-FFF2-40B4-BE49-F238E27FC236}">
                    <a16:creationId xmlns:a16="http://schemas.microsoft.com/office/drawing/2014/main" id="{AAF445A3-0572-4CBD-9FB2-B3A0209852B8}"/>
                  </a:ext>
                </a:extLst>
              </p:cNvPr>
              <p:cNvSpPr/>
              <p:nvPr/>
            </p:nvSpPr>
            <p:spPr bwMode="auto">
              <a:xfrm>
                <a:off x="11586055" y="2745036"/>
                <a:ext cx="36576" cy="3657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1272433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3036</TotalTime>
  <Words>1687</Words>
  <Application>Microsoft Office PowerPoint</Application>
  <PresentationFormat>Widescreen</PresentationFormat>
  <Paragraphs>407</Paragraphs>
  <Slides>46</Slides>
  <Notes>16</Notes>
  <HiddenSlides>1</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46</vt:i4>
      </vt:variant>
    </vt:vector>
  </HeadingPairs>
  <TitlesOfParts>
    <vt:vector size="62" baseType="lpstr">
      <vt:lpstr>Arial</vt:lpstr>
      <vt:lpstr>Calibri</vt:lpstr>
      <vt:lpstr>Century Gothic</vt:lpstr>
      <vt:lpstr>Consolas</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5-50203_Microsoft_Ignite_Template</vt:lpstr>
      <vt:lpstr>1_Slice</vt:lpstr>
      <vt:lpstr>Azure AD for non-developers </vt:lpstr>
      <vt:lpstr>PowerPoint Presentation</vt:lpstr>
      <vt:lpstr>PowerPoint Presentation</vt:lpstr>
      <vt:lpstr>PowerPoint Presentation</vt:lpstr>
      <vt:lpstr>Digital Transformation</vt:lpstr>
      <vt:lpstr>PowerPoint Presentation</vt:lpstr>
      <vt:lpstr>PowerPoint Presentation</vt:lpstr>
      <vt:lpstr>PowerPoint Presentation</vt:lpstr>
      <vt:lpstr>PowerPoint Presentation</vt:lpstr>
      <vt:lpstr>PowerPoint Presentation</vt:lpstr>
      <vt:lpstr>Identity is the new control plane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Standards</vt:lpstr>
      <vt:lpstr>Authentication Scenarios</vt:lpstr>
      <vt:lpstr>Authentication Scenarios</vt:lpstr>
      <vt:lpstr>PowerPoint Presentation</vt:lpstr>
      <vt:lpstr>PowerPoint Presentation</vt:lpstr>
      <vt:lpstr>Features </vt:lpstr>
      <vt:lpstr>Features </vt:lpstr>
      <vt:lpstr>Features </vt:lpstr>
      <vt:lpstr>The Microsoft Identity Platform (not the Product!)</vt:lpstr>
      <vt:lpstr>Microsoft Authentication Libraries (MSAL)</vt:lpstr>
      <vt:lpstr>PowerPoint Presentation</vt:lpstr>
      <vt:lpstr>PowerPoint Presentation</vt:lpstr>
      <vt:lpstr>PowerPoint Presentation</vt:lpstr>
      <vt:lpstr>Risk detections </vt:lpstr>
      <vt:lpstr>6.5 trillion correlated signals per day</vt:lpstr>
      <vt:lpstr>Azure Active Directory Identity  Protection  Service</vt:lpstr>
      <vt:lpstr>Hybrid </vt:lpstr>
      <vt:lpstr>Hybrid identity infrastructure</vt:lpstr>
      <vt:lpstr>Cloud authentication with PHS and PTA</vt:lpstr>
      <vt:lpstr>On-prem app SSO with Azure AD Application Proxy</vt:lpstr>
      <vt:lpstr>MyApps (Access panel) </vt:lpstr>
      <vt:lpstr>myapps.microsoft.com</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105</cp:revision>
  <dcterms:created xsi:type="dcterms:W3CDTF">2014-09-12T02:12:56Z</dcterms:created>
  <dcterms:modified xsi:type="dcterms:W3CDTF">2019-12-02T18:45:23Z</dcterms:modified>
</cp:coreProperties>
</file>